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8"/>
  </p:notesMasterIdLst>
  <p:sldIdLst>
    <p:sldId id="256" r:id="rId2"/>
    <p:sldId id="261" r:id="rId3"/>
    <p:sldId id="266" r:id="rId4"/>
    <p:sldId id="267" r:id="rId5"/>
    <p:sldId id="275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276" r:id="rId15"/>
    <p:sldId id="268" r:id="rId16"/>
    <p:sldId id="294" r:id="rId17"/>
    <p:sldId id="327" r:id="rId18"/>
    <p:sldId id="269" r:id="rId19"/>
    <p:sldId id="289" r:id="rId20"/>
    <p:sldId id="318" r:id="rId21"/>
    <p:sldId id="302" r:id="rId22"/>
    <p:sldId id="305" r:id="rId23"/>
    <p:sldId id="319" r:id="rId24"/>
    <p:sldId id="285" r:id="rId25"/>
    <p:sldId id="271" r:id="rId26"/>
    <p:sldId id="296" r:id="rId27"/>
  </p:sldIdLst>
  <p:sldSz cx="9144000" cy="5143500" type="screen16x9"/>
  <p:notesSz cx="6858000" cy="9144000"/>
  <p:embeddedFontLst>
    <p:embeddedFont>
      <p:font typeface="Fira Sans Condensed Medium" panose="020F0502020204030204" pitchFamily="34" charset="0"/>
      <p:regular r:id="rId29"/>
      <p:bold r:id="rId30"/>
      <p:italic r:id="rId31"/>
      <p:boldItalic r:id="rId32"/>
    </p:embeddedFont>
    <p:embeddedFont>
      <p:font typeface="Lato Light" panose="020F0302020204030204" pitchFamily="34" charset="0"/>
      <p:regular r:id="rId33"/>
      <p:bold r:id="rId34"/>
      <p:italic r:id="rId35"/>
      <p:boldItalic r:id="rId36"/>
    </p:embeddedFont>
    <p:embeddedFont>
      <p:font typeface="Livvic" pitchFamily="2" charset="77"/>
      <p:regular r:id="rId37"/>
      <p:bold r:id="rId38"/>
      <p:italic r:id="rId39"/>
      <p:boldItalic r:id="rId40"/>
    </p:embeddedFont>
    <p:embeddedFont>
      <p:font typeface="Livvic Medium" panose="020F0502020204030204" pitchFamily="34" charset="0"/>
      <p:regular r:id="rId41"/>
      <p:bold r:id="rId42"/>
      <p:italic r:id="rId43"/>
      <p:boldItalic r:id="rId44"/>
    </p:embeddedFont>
    <p:embeddedFont>
      <p:font typeface="Ubuntu Condensed" panose="020F0502020204030204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8EAA93-10F7-4AC5-88C9-068031AFE63D}">
  <a:tblStyle styleId="{2C8EAA93-10F7-4AC5-88C9-068031AFE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94"/>
  </p:normalViewPr>
  <p:slideViewPr>
    <p:cSldViewPr snapToGrid="0">
      <p:cViewPr varScale="1">
        <p:scale>
          <a:sx n="161" d="100"/>
          <a:sy n="161" d="100"/>
        </p:scale>
        <p:origin x="952" y="200"/>
      </p:cViewPr>
      <p:guideLst>
        <p:guide orient="horz" pos="1480"/>
        <p:guide orient="horz" pos="20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18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1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08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ebb93018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ebb93018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bad7467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bad7467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13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0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ebb93018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ebb93018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bad7467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bad7467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ebb93018c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ebb93018c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86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951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a8136e701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a8136e701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13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795600d04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795600d04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966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ebb93018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ebb93018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572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6bad74673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6bad74673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26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ebb93018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ebb93018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bad74673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bad74673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2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795600d0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795600d0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3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0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2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3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5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6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7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466904" y="33339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59149" y="110840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4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5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6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p42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39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 rot="10800000">
            <a:off x="8639550" y="2252600"/>
            <a:ext cx="885300" cy="885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9"/>
          <p:cNvSpPr/>
          <p:nvPr/>
        </p:nvSpPr>
        <p:spPr>
          <a:xfrm flipH="1">
            <a:off x="-9525" y="-95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type="subTitle" idx="1"/>
          </p:nvPr>
        </p:nvSpPr>
        <p:spPr>
          <a:xfrm>
            <a:off x="3751676" y="1969738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4" name="Google Shape;384;p49"/>
          <p:cNvSpPr txBox="1">
            <a:spLocks noGrp="1"/>
          </p:cNvSpPr>
          <p:nvPr>
            <p:ph type="subTitle" idx="2"/>
          </p:nvPr>
        </p:nvSpPr>
        <p:spPr>
          <a:xfrm>
            <a:off x="3751675" y="1564113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subTitle" idx="3"/>
          </p:nvPr>
        </p:nvSpPr>
        <p:spPr>
          <a:xfrm>
            <a:off x="2424526" y="3868650"/>
            <a:ext cx="2947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4"/>
          </p:nvPr>
        </p:nvSpPr>
        <p:spPr>
          <a:xfrm>
            <a:off x="2424525" y="3474374"/>
            <a:ext cx="29475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15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subTitle" idx="1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2" name="Google Shape;392;p50"/>
          <p:cNvSpPr txBox="1">
            <a:spLocks noGrp="1"/>
          </p:cNvSpPr>
          <p:nvPr>
            <p:ph type="subTitle" idx="2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3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6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2" name="Google Shape;352;p46"/>
          <p:cNvSpPr txBox="1">
            <a:spLocks noGrp="1"/>
          </p:cNvSpPr>
          <p:nvPr>
            <p:ph type="ctrTitle" idx="2"/>
          </p:nvPr>
        </p:nvSpPr>
        <p:spPr>
          <a:xfrm>
            <a:off x="1501664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 txBox="1">
            <a:spLocks noGrp="1"/>
          </p:cNvSpPr>
          <p:nvPr>
            <p:ph type="subTitle" idx="1"/>
          </p:nvPr>
        </p:nvSpPr>
        <p:spPr>
          <a:xfrm>
            <a:off x="1501664" y="2576977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ctrTitle" idx="3"/>
          </p:nvPr>
        </p:nvSpPr>
        <p:spPr>
          <a:xfrm>
            <a:off x="4750883" y="2226750"/>
            <a:ext cx="170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subTitle" idx="4"/>
          </p:nvPr>
        </p:nvSpPr>
        <p:spPr>
          <a:xfrm>
            <a:off x="4750778" y="2576975"/>
            <a:ext cx="1707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-581925" y="26853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8310700" y="-811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18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1963250" y="-9450"/>
            <a:ext cx="5162400" cy="5162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flipH="1">
            <a:off x="2324150" y="3208850"/>
            <a:ext cx="44406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47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524" y="3064825"/>
            <a:ext cx="24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1117524" y="3757481"/>
            <a:ext cx="246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rot="10800000" flipH="1">
            <a:off x="7875525" y="3827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/>
          <p:nvPr/>
        </p:nvSpPr>
        <p:spPr>
          <a:xfrm flipH="1">
            <a:off x="0" y="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-666675" y="1671775"/>
            <a:ext cx="4638600" cy="463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935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583375" y="35170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83425" y="387089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10179" y="208381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19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rot="10800000">
            <a:off x="0" y="435650"/>
            <a:ext cx="4753200" cy="4753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08775" y="1817125"/>
            <a:ext cx="79266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 flipH="1">
            <a:off x="608775" y="3130400"/>
            <a:ext cx="79266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6510300" y="0"/>
            <a:ext cx="2633700" cy="26337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3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ctrTitle"/>
          </p:nvPr>
        </p:nvSpPr>
        <p:spPr>
          <a:xfrm flipH="1">
            <a:off x="820179" y="2475668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820163" y="3293131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ctrTitle" idx="2"/>
          </p:nvPr>
        </p:nvSpPr>
        <p:spPr>
          <a:xfrm flipH="1">
            <a:off x="820179" y="292456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3"/>
          </p:nvPr>
        </p:nvSpPr>
        <p:spPr>
          <a:xfrm>
            <a:off x="820163" y="109644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8399400" y="11985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-152400" y="-4207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0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ctrTitle" idx="2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3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83" r:id="rId11"/>
    <p:sldLayoutId id="2147483688" r:id="rId12"/>
    <p:sldLayoutId id="2147483695" r:id="rId13"/>
    <p:sldLayoutId id="2147483696" r:id="rId14"/>
    <p:sldLayoutId id="2147483706" r:id="rId15"/>
    <p:sldLayoutId id="2147483707" r:id="rId16"/>
    <p:sldLayoutId id="2147483708" r:id="rId17"/>
    <p:sldLayoutId id="2147483711" r:id="rId18"/>
    <p:sldLayoutId id="2147483713" r:id="rId19"/>
    <p:sldLayoutId id="2147483714" r:id="rId20"/>
    <p:sldLayoutId id="214748371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Developer/GitHub%20Repo/Groomify/flowchart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>
            <a:spLocks noGrp="1"/>
          </p:cNvSpPr>
          <p:nvPr>
            <p:ph type="ctrTitle"/>
          </p:nvPr>
        </p:nvSpPr>
        <p:spPr>
          <a:xfrm>
            <a:off x="-154019" y="801859"/>
            <a:ext cx="4135176" cy="929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Groomify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7410D-E2EB-0E11-D3DB-11489710A097}"/>
              </a:ext>
            </a:extLst>
          </p:cNvPr>
          <p:cNvSpPr txBox="1"/>
          <p:nvPr/>
        </p:nvSpPr>
        <p:spPr>
          <a:xfrm>
            <a:off x="338350" y="1920240"/>
            <a:ext cx="3424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Name: Damien Tan Lek </a:t>
            </a:r>
            <a:r>
              <a:rPr lang="en-US" sz="1600" dirty="0" err="1"/>
              <a:t>Khee</a:t>
            </a:r>
            <a:br>
              <a:rPr lang="en-US" sz="1600" dirty="0"/>
            </a:br>
            <a:r>
              <a:rPr lang="en-US" sz="1600" dirty="0"/>
              <a:t>CU ID: 12672844</a:t>
            </a:r>
          </a:p>
          <a:p>
            <a:r>
              <a:rPr lang="en-US" sz="1600" dirty="0"/>
              <a:t>Supervisor: Kavitha </a:t>
            </a:r>
            <a:r>
              <a:rPr lang="en-US" sz="1600" dirty="0" err="1"/>
              <a:t>Thamadharan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704648" y="2193900"/>
            <a:ext cx="2038552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Groomers</a:t>
            </a:r>
            <a:endParaRPr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66A642C-6AB1-1BF6-1A91-F7FA7FBC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54" y="124460"/>
            <a:ext cx="5547273" cy="49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5574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7;p90">
            <a:extLst>
              <a:ext uri="{FF2B5EF4-FFF2-40B4-BE49-F238E27FC236}">
                <a16:creationId xmlns:a16="http://schemas.microsoft.com/office/drawing/2014/main" id="{139B2E35-5E4A-5AA1-585F-8AC6EFEA52B1}"/>
              </a:ext>
            </a:extLst>
          </p:cNvPr>
          <p:cNvSpPr/>
          <p:nvPr/>
        </p:nvSpPr>
        <p:spPr>
          <a:xfrm>
            <a:off x="-392291" y="2184600"/>
            <a:ext cx="4225371" cy="380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68;p90">
            <a:extLst>
              <a:ext uri="{FF2B5EF4-FFF2-40B4-BE49-F238E27FC236}">
                <a16:creationId xmlns:a16="http://schemas.microsoft.com/office/drawing/2014/main" id="{0848EE56-85B4-5691-3E9B-CABAB8FDBE0F}"/>
              </a:ext>
            </a:extLst>
          </p:cNvPr>
          <p:cNvSpPr/>
          <p:nvPr/>
        </p:nvSpPr>
        <p:spPr>
          <a:xfrm>
            <a:off x="5495544" y="-843846"/>
            <a:ext cx="4409995" cy="42454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E9F34-BFE5-EE5B-D2CE-0DCEF3FE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49" y="-38862"/>
            <a:ext cx="4087701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6" name="Google Shape;899;p85">
            <a:extLst>
              <a:ext uri="{FF2B5EF4-FFF2-40B4-BE49-F238E27FC236}">
                <a16:creationId xmlns:a16="http://schemas.microsoft.com/office/drawing/2014/main" id="{779A055F-0006-384E-D890-264F805339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2077" y="3946134"/>
            <a:ext cx="3233197" cy="520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Link:  </a:t>
            </a:r>
            <a:r>
              <a:rPr lang="en-MY" dirty="0">
                <a:hlinkClick r:id="rId3"/>
              </a:rPr>
              <a:t>../Developer/GitHub Repo/Groomify/flowchart.docx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0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" name="Google Shape;898;p85"/>
          <p:cNvCxnSpPr>
            <a:cxnSpLocks/>
            <a:endCxn id="910" idx="5"/>
          </p:cNvCxnSpPr>
          <p:nvPr/>
        </p:nvCxnSpPr>
        <p:spPr>
          <a:xfrm>
            <a:off x="2296543" y="1890571"/>
            <a:ext cx="529194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85"/>
          <p:cNvSpPr txBox="1">
            <a:spLocks noGrp="1"/>
          </p:cNvSpPr>
          <p:nvPr>
            <p:ph type="subTitle" idx="1"/>
          </p:nvPr>
        </p:nvSpPr>
        <p:spPr>
          <a:xfrm>
            <a:off x="1141855" y="2792584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900" name="Google Shape;900;p85"/>
          <p:cNvSpPr txBox="1">
            <a:spLocks noGrp="1"/>
          </p:cNvSpPr>
          <p:nvPr>
            <p:ph type="subTitle" idx="2"/>
          </p:nvPr>
        </p:nvSpPr>
        <p:spPr>
          <a:xfrm>
            <a:off x="3590482" y="2719412"/>
            <a:ext cx="1833375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</a:t>
            </a:r>
            <a:endParaRPr dirty="0"/>
          </a:p>
        </p:txBody>
      </p:sp>
      <p:sp>
        <p:nvSpPr>
          <p:cNvPr id="901" name="Google Shape;901;p85"/>
          <p:cNvSpPr txBox="1">
            <a:spLocks noGrp="1"/>
          </p:cNvSpPr>
          <p:nvPr>
            <p:ph type="subTitle" idx="3"/>
          </p:nvPr>
        </p:nvSpPr>
        <p:spPr>
          <a:xfrm>
            <a:off x="6301808" y="277991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Figma</a:t>
            </a:r>
            <a:endParaRPr dirty="0"/>
          </a:p>
        </p:txBody>
      </p:sp>
      <p:sp>
        <p:nvSpPr>
          <p:cNvPr id="902" name="Google Shape;902;p85"/>
          <p:cNvSpPr txBox="1">
            <a:spLocks noGrp="1"/>
          </p:cNvSpPr>
          <p:nvPr>
            <p:ph type="subTitle" idx="4"/>
          </p:nvPr>
        </p:nvSpPr>
        <p:spPr>
          <a:xfrm>
            <a:off x="1059205" y="2959082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Data storage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Authentication</a:t>
            </a:r>
            <a:endParaRPr dirty="0"/>
          </a:p>
        </p:txBody>
      </p:sp>
      <p:sp>
        <p:nvSpPr>
          <p:cNvPr id="903" name="Google Shape;903;p85"/>
          <p:cNvSpPr txBox="1">
            <a:spLocks noGrp="1"/>
          </p:cNvSpPr>
          <p:nvPr>
            <p:ph type="subTitle" idx="5"/>
          </p:nvPr>
        </p:nvSpPr>
        <p:spPr>
          <a:xfrm>
            <a:off x="3637706" y="2952757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App development</a:t>
            </a:r>
            <a:endParaRPr dirty="0"/>
          </a:p>
        </p:txBody>
      </p:sp>
      <p:sp>
        <p:nvSpPr>
          <p:cNvPr id="904" name="Google Shape;904;p85"/>
          <p:cNvSpPr txBox="1">
            <a:spLocks noGrp="1"/>
          </p:cNvSpPr>
          <p:nvPr>
            <p:ph type="subTitle" idx="6"/>
          </p:nvPr>
        </p:nvSpPr>
        <p:spPr>
          <a:xfrm>
            <a:off x="6259058" y="294641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Prototype design</a:t>
            </a:r>
            <a:endParaRPr dirty="0"/>
          </a:p>
        </p:txBody>
      </p:sp>
      <p:sp>
        <p:nvSpPr>
          <p:cNvPr id="905" name="Google Shape;905;p85"/>
          <p:cNvSpPr txBox="1">
            <a:spLocks noGrp="1"/>
          </p:cNvSpPr>
          <p:nvPr>
            <p:ph type="ctrTitle"/>
          </p:nvPr>
        </p:nvSpPr>
        <p:spPr>
          <a:xfrm>
            <a:off x="1365609" y="88674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Used</a:t>
            </a:r>
            <a:endParaRPr dirty="0"/>
          </a:p>
        </p:txBody>
      </p:sp>
      <p:sp>
        <p:nvSpPr>
          <p:cNvPr id="908" name="Google Shape;908;p85"/>
          <p:cNvSpPr/>
          <p:nvPr/>
        </p:nvSpPr>
        <p:spPr>
          <a:xfrm rot="8100000">
            <a:off x="1473074" y="1439137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5"/>
          <p:cNvSpPr txBox="1">
            <a:spLocks noGrp="1"/>
          </p:cNvSpPr>
          <p:nvPr>
            <p:ph type="subTitle" idx="1"/>
          </p:nvPr>
        </p:nvSpPr>
        <p:spPr>
          <a:xfrm>
            <a:off x="1458805" y="1737443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0" name="Google Shape;910;p85"/>
          <p:cNvSpPr/>
          <p:nvPr/>
        </p:nvSpPr>
        <p:spPr>
          <a:xfrm rot="8100000">
            <a:off x="6672927" y="1432790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85"/>
          <p:cNvSpPr txBox="1">
            <a:spLocks noGrp="1"/>
          </p:cNvSpPr>
          <p:nvPr>
            <p:ph type="subTitle" idx="1"/>
          </p:nvPr>
        </p:nvSpPr>
        <p:spPr>
          <a:xfrm>
            <a:off x="6658658" y="1731096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 dirty="0"/>
              <a:t>3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12" name="Google Shape;912;p85"/>
          <p:cNvSpPr/>
          <p:nvPr/>
        </p:nvSpPr>
        <p:spPr>
          <a:xfrm rot="8100000">
            <a:off x="4051575" y="1432791"/>
            <a:ext cx="915562" cy="915562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85"/>
          <p:cNvSpPr txBox="1">
            <a:spLocks noGrp="1"/>
          </p:cNvSpPr>
          <p:nvPr>
            <p:ph type="subTitle" idx="1"/>
          </p:nvPr>
        </p:nvSpPr>
        <p:spPr>
          <a:xfrm>
            <a:off x="4037306" y="1731097"/>
            <a:ext cx="94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ACB21-18FD-EF8B-4B90-DAD89191168D}"/>
              </a:ext>
            </a:extLst>
          </p:cNvPr>
          <p:cNvSpPr txBox="1"/>
          <p:nvPr/>
        </p:nvSpPr>
        <p:spPr>
          <a:xfrm>
            <a:off x="2152357" y="49869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7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7"/>
          <p:cNvSpPr txBox="1">
            <a:spLocks noGrp="1"/>
          </p:cNvSpPr>
          <p:nvPr>
            <p:ph type="ctrTitle"/>
          </p:nvPr>
        </p:nvSpPr>
        <p:spPr>
          <a:xfrm>
            <a:off x="4449950" y="1783804"/>
            <a:ext cx="3577800" cy="78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Prototype Demo</a:t>
            </a:r>
            <a:endParaRPr sz="4000" dirty="0"/>
          </a:p>
        </p:txBody>
      </p:sp>
      <p:sp>
        <p:nvSpPr>
          <p:cNvPr id="730" name="Google Shape;730;p77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509320" y="2193875"/>
            <a:ext cx="172765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</a:t>
            </a:r>
            <a:endParaRPr sz="4000" dirty="0"/>
          </a:p>
        </p:txBody>
      </p:sp>
      <p:pic>
        <p:nvPicPr>
          <p:cNvPr id="1213" name="Google Shape;1213;p103"/>
          <p:cNvPicPr preferRelativeResize="0"/>
          <p:nvPr/>
        </p:nvPicPr>
        <p:blipFill rotWithShape="1">
          <a:blip r:embed="rId3">
            <a:alphaModFix/>
          </a:blip>
          <a:srcRect t="20398" b="12983"/>
          <a:stretch/>
        </p:blipFill>
        <p:spPr>
          <a:xfrm>
            <a:off x="4694250" y="-524575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4" name="Google Shape;1214;p103"/>
          <p:cNvSpPr/>
          <p:nvPr/>
        </p:nvSpPr>
        <p:spPr>
          <a:xfrm flipH="1">
            <a:off x="4694250" y="352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3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3"/>
          <p:cNvSpPr/>
          <p:nvPr/>
        </p:nvSpPr>
        <p:spPr>
          <a:xfrm rot="5400000" flipH="1">
            <a:off x="6257874" y="-524755"/>
            <a:ext cx="3227700" cy="3227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FBF71A7F-D454-5BD5-305E-974C7E1B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6" y="-14479"/>
            <a:ext cx="2357014" cy="515797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8D454F1-3256-1EFF-E1FC-5A90EC80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24" y="-9334"/>
            <a:ext cx="2357014" cy="5152834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F073395-8395-F012-895A-A193F214C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22" y="-23812"/>
            <a:ext cx="2377387" cy="51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8"/>
          <p:cNvPicPr preferRelativeResize="0"/>
          <p:nvPr/>
        </p:nvPicPr>
        <p:blipFill rotWithShape="1">
          <a:blip r:embed="rId3">
            <a:alphaModFix/>
          </a:blip>
          <a:srcRect l="29047"/>
          <a:stretch/>
        </p:blipFill>
        <p:spPr>
          <a:xfrm>
            <a:off x="3596700" y="-3150"/>
            <a:ext cx="5547300" cy="5149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736" name="Google Shape;736;p78"/>
          <p:cNvSpPr/>
          <p:nvPr/>
        </p:nvSpPr>
        <p:spPr>
          <a:xfrm rot="10800000">
            <a:off x="11850" y="633300"/>
            <a:ext cx="4510200" cy="451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8"/>
          <p:cNvSpPr txBox="1">
            <a:spLocks noGrp="1"/>
          </p:cNvSpPr>
          <p:nvPr>
            <p:ph type="ctrTitle"/>
          </p:nvPr>
        </p:nvSpPr>
        <p:spPr>
          <a:xfrm>
            <a:off x="937778" y="2484839"/>
            <a:ext cx="2658342" cy="807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Discussion</a:t>
            </a:r>
            <a:endParaRPr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8"/>
          <p:cNvSpPr/>
          <p:nvPr/>
        </p:nvSpPr>
        <p:spPr>
          <a:xfrm>
            <a:off x="113516" y="557374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50" y="-40216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Network-Related Problems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Sluggish data loads in areas with erratic or slow network connectivity.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Potential user irritation and reduced interaction with the app.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Absence of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a platform for users to offer criticism, share experiences, and ask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Diminished user interaction and engagement.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No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Difficulty for users to find the nearest groomer in their area.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Impaired user experience, especially for those seeking immediate grooming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10" y="1014586"/>
            <a:ext cx="4033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No Online Payment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forced to seek alternate payment methods.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Decreased convenience and potential security concerns for financial transactions.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Inability to 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frustrated by the inability to make timely adjustments to their grooming schedules.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Lack of flexibility in meeting dynamic scheduling demands.</a:t>
            </a:r>
          </a:p>
          <a:p>
            <a:pPr algn="l"/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Lack of Appointment History Viewing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Users unable to access past appointment records and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Hindered ability to ensure comprehensive pet care and maintain grooming records.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5;p71">
            <a:extLst>
              <a:ext uri="{FF2B5EF4-FFF2-40B4-BE49-F238E27FC236}">
                <a16:creationId xmlns:a16="http://schemas.microsoft.com/office/drawing/2014/main" id="{289C7C03-A6F3-2BFA-1CA5-13AA7BD6617F}"/>
              </a:ext>
            </a:extLst>
          </p:cNvPr>
          <p:cNvSpPr/>
          <p:nvPr/>
        </p:nvSpPr>
        <p:spPr>
          <a:xfrm>
            <a:off x="603657" y="1141061"/>
            <a:ext cx="4263600" cy="36528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59" name="Google Shape;559;p70"/>
          <p:cNvSpPr txBox="1">
            <a:spLocks noGrp="1"/>
          </p:cNvSpPr>
          <p:nvPr>
            <p:ph type="body" idx="1"/>
          </p:nvPr>
        </p:nvSpPr>
        <p:spPr>
          <a:xfrm>
            <a:off x="1019307" y="1316099"/>
            <a:ext cx="2459700" cy="3265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Pet grooming booking app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Recommend groomers to users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Users could schedule appointments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- Groomers could manage appointments</a:t>
            </a:r>
          </a:p>
        </p:txBody>
      </p:sp>
      <p:pic>
        <p:nvPicPr>
          <p:cNvPr id="2" name="Google Shape;568;p71">
            <a:extLst>
              <a:ext uri="{FF2B5EF4-FFF2-40B4-BE49-F238E27FC236}">
                <a16:creationId xmlns:a16="http://schemas.microsoft.com/office/drawing/2014/main" id="{67B1D27C-679B-E3B8-2B1D-6724FC2F8A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925" r="13918"/>
          <a:stretch/>
        </p:blipFill>
        <p:spPr>
          <a:xfrm>
            <a:off x="3894657" y="-276080"/>
            <a:ext cx="6274690" cy="579621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0;p98">
            <a:extLst>
              <a:ext uri="{FF2B5EF4-FFF2-40B4-BE49-F238E27FC236}">
                <a16:creationId xmlns:a16="http://schemas.microsoft.com/office/drawing/2014/main" id="{1A4EB01F-DEC3-58CF-0EEF-D49ACFD26472}"/>
              </a:ext>
            </a:extLst>
          </p:cNvPr>
          <p:cNvSpPr/>
          <p:nvPr/>
        </p:nvSpPr>
        <p:spPr>
          <a:xfrm>
            <a:off x="113515" y="525528"/>
            <a:ext cx="8916967" cy="451754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98"/>
          <p:cNvSpPr txBox="1">
            <a:spLocks noGrp="1"/>
          </p:cNvSpPr>
          <p:nvPr>
            <p:ph type="ctrTitle"/>
          </p:nvPr>
        </p:nvSpPr>
        <p:spPr>
          <a:xfrm>
            <a:off x="1365749" y="-31178"/>
            <a:ext cx="6412500" cy="5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Enhancements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2869-D293-F5C2-2D56-6C7CE7B6D4A0}"/>
              </a:ext>
            </a:extLst>
          </p:cNvPr>
          <p:cNvSpPr txBox="1"/>
          <p:nvPr/>
        </p:nvSpPr>
        <p:spPr>
          <a:xfrm>
            <a:off x="176403" y="1014586"/>
            <a:ext cx="46322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Addressing Network Limitations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Implementing a more effective data handling system.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Improving offline functionality, local caching, and data transfer protocols.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Adding Comments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Enabling users to share experiences, opinions, and questions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a forum for constructive criticism and continuous improvement.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Integration of Location API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Facilitating users in finding the closest grooming salons.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Streamlining the appointment scheduling process with up-to-date location information.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2FAC-8BC4-672B-1D31-1FE1DE62D986}"/>
              </a:ext>
            </a:extLst>
          </p:cNvPr>
          <p:cNvSpPr txBox="1"/>
          <p:nvPr/>
        </p:nvSpPr>
        <p:spPr>
          <a:xfrm>
            <a:off x="4871509" y="1017668"/>
            <a:ext cx="40960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b="1" i="0" u="none" strike="noStrike" dirty="0">
                <a:effectLst/>
                <a:latin typeface="Söhne"/>
              </a:rPr>
              <a:t>Online Payment Feature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Simplifying the booking and payment process within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Ensuring secure and convenient financial transactions for users.</a:t>
            </a:r>
          </a:p>
          <a:p>
            <a:pPr algn="l"/>
            <a:endParaRPr lang="en-MY" b="1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Edit and Cancel Appointments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Allowing users to adjust grooming schedules as needed.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Enhancing overall user experience and satisfaction through dynamic scheduling.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algn="l"/>
            <a:r>
              <a:rPr lang="en-MY" b="1" i="0" u="none" strike="noStrike" dirty="0">
                <a:effectLst/>
                <a:latin typeface="Söhne"/>
              </a:rPr>
              <a:t>Appointment History Section</a:t>
            </a:r>
            <a:endParaRPr lang="en-MY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Providing users with a thorough overview of their pet's grooming history.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Supporting a more planned and knowledgeable approach to pet care.</a:t>
            </a:r>
          </a:p>
        </p:txBody>
      </p:sp>
    </p:spTree>
    <p:extLst>
      <p:ext uri="{BB962C8B-B14F-4D97-AF65-F5344CB8AC3E}">
        <p14:creationId xmlns:p14="http://schemas.microsoft.com/office/powerpoint/2010/main" val="92493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1"/>
          <p:cNvSpPr txBox="1">
            <a:spLocks noGrp="1"/>
          </p:cNvSpPr>
          <p:nvPr>
            <p:ph type="title"/>
          </p:nvPr>
        </p:nvSpPr>
        <p:spPr>
          <a:xfrm>
            <a:off x="572493" y="2150850"/>
            <a:ext cx="33077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1486" name="Google Shape;1486;p111"/>
          <p:cNvPicPr preferRelativeResize="0"/>
          <p:nvPr/>
        </p:nvPicPr>
        <p:blipFill rotWithShape="1">
          <a:blip r:embed="rId3">
            <a:alphaModFix/>
          </a:blip>
          <a:srcRect t="19506" b="11394"/>
          <a:stretch/>
        </p:blipFill>
        <p:spPr>
          <a:xfrm>
            <a:off x="4300825" y="-281250"/>
            <a:ext cx="6111300" cy="611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38954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A06376-A8F4-57F2-8409-A414DA6C1912}"/>
              </a:ext>
            </a:extLst>
          </p:cNvPr>
          <p:cNvSpPr txBox="1">
            <a:spLocks/>
          </p:cNvSpPr>
          <p:nvPr/>
        </p:nvSpPr>
        <p:spPr>
          <a:xfrm>
            <a:off x="1175495" y="933229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Academic Overload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Overseeing additional academic courses alongside the </a:t>
            </a:r>
            <a:r>
              <a:rPr lang="en-MY" b="0" i="0" u="none" strike="noStrike" dirty="0" err="1">
                <a:effectLst/>
                <a:latin typeface="Söhne"/>
              </a:rPr>
              <a:t>Groomify</a:t>
            </a:r>
            <a:r>
              <a:rPr lang="en-MY" b="0" i="0" u="none" strike="noStrike" dirty="0">
                <a:effectLst/>
                <a:latin typeface="Söhne"/>
              </a:rPr>
              <a:t>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Demands of effective time management and prioritization to balance coursework and project work.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b="0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Dynamic Nature of Software Development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Continuous emergence of new challenges in the development process.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Resemblance to the game of whack-a-mole, with one bug fixed leading to the discovery of another.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Emphasis on adaptability, resilience, and constant attention to detail.</a:t>
            </a:r>
          </a:p>
          <a:p>
            <a:pPr marL="114300" indent="0" algn="l"/>
            <a:endParaRPr lang="en-MY" b="1" i="0" u="none" strike="noStrike" dirty="0">
              <a:effectLst/>
              <a:latin typeface="Söhne"/>
            </a:endParaRPr>
          </a:p>
          <a:p>
            <a:pPr marL="114300" indent="0" algn="l"/>
            <a:r>
              <a:rPr lang="en-MY" b="1" i="0" u="none" strike="noStrike" dirty="0">
                <a:effectLst/>
                <a:latin typeface="Söhne"/>
              </a:rPr>
              <a:t>Testing Struggles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Testing proving to be a challenging and time-consuming aspect of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Recognition of the importance of thorough testing for functionality, security, and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b="0" i="0" u="none" strike="noStrike" dirty="0">
                <a:effectLst/>
                <a:latin typeface="Söhne"/>
              </a:rPr>
              <a:t>Acknowledgment that rushing through testing can lead to undiscovered bugs and user dissatisfaction.</a:t>
            </a:r>
          </a:p>
        </p:txBody>
      </p:sp>
    </p:spTree>
    <p:extLst>
      <p:ext uri="{BB962C8B-B14F-4D97-AF65-F5344CB8AC3E}">
        <p14:creationId xmlns:p14="http://schemas.microsoft.com/office/powerpoint/2010/main" val="75222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4"/>
          <p:cNvSpPr txBox="1">
            <a:spLocks noGrp="1"/>
          </p:cNvSpPr>
          <p:nvPr>
            <p:ph type="ctrTitle"/>
          </p:nvPr>
        </p:nvSpPr>
        <p:spPr>
          <a:xfrm>
            <a:off x="1365750" y="120666"/>
            <a:ext cx="6412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</a:t>
            </a:r>
            <a:r>
              <a:rPr lang="en" dirty="0" err="1"/>
              <a:t>Overcomed</a:t>
            </a:r>
            <a:endParaRPr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D3B46E-98DE-17EA-FAF4-0A2541F5E6B8}"/>
              </a:ext>
            </a:extLst>
          </p:cNvPr>
          <p:cNvSpPr txBox="1">
            <a:spLocks/>
          </p:cNvSpPr>
          <p:nvPr/>
        </p:nvSpPr>
        <p:spPr>
          <a:xfrm>
            <a:off x="1175495" y="1033813"/>
            <a:ext cx="6793010" cy="3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en-MY" b="1" dirty="0">
                <a:latin typeface="Söhne"/>
              </a:rPr>
              <a:t>Effective Time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Prioritization and disciplined schedule to balance project work and academic obligations.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Recognition of the importance of seeking help when needed.</a:t>
            </a:r>
          </a:p>
          <a:p>
            <a:pPr>
              <a:buFont typeface="Arial" panose="020B0604020202020204" pitchFamily="34" charset="0"/>
              <a:buChar char="•"/>
            </a:pPr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Adaptability and Resilience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Embracing the dynamic and iterative nature of software development.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Building resilience through constant development, real-time troubleshooting, and attention to detail.</a:t>
            </a:r>
          </a:p>
          <a:p>
            <a:pPr marL="114300" indent="0"/>
            <a:endParaRPr lang="en-MY" dirty="0">
              <a:latin typeface="Söhne"/>
            </a:endParaRPr>
          </a:p>
          <a:p>
            <a:pPr marL="114300" indent="0"/>
            <a:r>
              <a:rPr lang="en-MY" b="1" dirty="0">
                <a:latin typeface="Söhne"/>
              </a:rPr>
              <a:t>Thorough Testing and Validation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Commitment to comprehensive testing despite its time-consuming nature.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Acknowledgment of the extension of the project timeline for the sake of producing a reliable and user-friendly application.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Söhne"/>
              </a:rPr>
              <a:t>Understanding the critical role of testing in ensuring functionality, security, and a positive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5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4"/>
          <p:cNvSpPr txBox="1">
            <a:spLocks noGrp="1"/>
          </p:cNvSpPr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</a:t>
            </a:r>
            <a:endParaRPr dirty="0"/>
          </a:p>
        </p:txBody>
      </p:sp>
      <p:sp>
        <p:nvSpPr>
          <p:cNvPr id="1004" name="Google Shape;1004;p94"/>
          <p:cNvSpPr/>
          <p:nvPr/>
        </p:nvSpPr>
        <p:spPr>
          <a:xfrm rot="5400000" flipH="1">
            <a:off x="1141550" y="-474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94"/>
          <p:cNvSpPr/>
          <p:nvPr/>
        </p:nvSpPr>
        <p:spPr>
          <a:xfrm rot="-5400000">
            <a:off x="5637250" y="387605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9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0"/>
          <p:cNvSpPr txBox="1">
            <a:spLocks noGrp="1"/>
          </p:cNvSpPr>
          <p:nvPr>
            <p:ph type="ctrTitle"/>
          </p:nvPr>
        </p:nvSpPr>
        <p:spPr>
          <a:xfrm>
            <a:off x="1365750" y="850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pic>
        <p:nvPicPr>
          <p:cNvPr id="2" name="Picture 1" descr="A graph with a number of blue and black squares&#10;&#10;Description automatically generated with medium confidence">
            <a:extLst>
              <a:ext uri="{FF2B5EF4-FFF2-40B4-BE49-F238E27FC236}">
                <a16:creationId xmlns:a16="http://schemas.microsoft.com/office/drawing/2014/main" id="{190581A7-832C-A0AD-C4CF-C5A488854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714755"/>
            <a:ext cx="8269860" cy="42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1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"/>
          <p:cNvSpPr txBox="1">
            <a:spLocks noGrp="1"/>
          </p:cNvSpPr>
          <p:nvPr>
            <p:ph type="ctrTitle" idx="4"/>
          </p:nvPr>
        </p:nvSpPr>
        <p:spPr>
          <a:xfrm>
            <a:off x="1365750" y="108044"/>
            <a:ext cx="64125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Version Control</a:t>
            </a:r>
            <a:br>
              <a:rPr lang="en-MY" dirty="0"/>
            </a:br>
            <a:endParaRPr lang="en-MY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1183D-97E4-FB88-E19C-1F720515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787196"/>
            <a:ext cx="8199119" cy="41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/>
          <p:nvPr/>
        </p:nvSpPr>
        <p:spPr>
          <a:xfrm>
            <a:off x="5115000" y="815512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5"/>
          <p:cNvSpPr txBox="1">
            <a:spLocks noGrp="1"/>
          </p:cNvSpPr>
          <p:nvPr>
            <p:ph type="ctrTitle"/>
          </p:nvPr>
        </p:nvSpPr>
        <p:spPr>
          <a:xfrm flipH="1">
            <a:off x="465339" y="2905080"/>
            <a:ext cx="4106661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Confidence in Grooming Services</a:t>
            </a:r>
            <a:endParaRPr dirty="0"/>
          </a:p>
        </p:txBody>
      </p:sp>
      <p:sp>
        <p:nvSpPr>
          <p:cNvPr id="688" name="Google Shape;688;p75"/>
          <p:cNvSpPr txBox="1">
            <a:spLocks noGrp="1"/>
          </p:cNvSpPr>
          <p:nvPr>
            <p:ph type="subTitle" idx="1"/>
          </p:nvPr>
        </p:nvSpPr>
        <p:spPr>
          <a:xfrm>
            <a:off x="601898" y="3582350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Lack of confidence in pet grooming services</a:t>
            </a:r>
          </a:p>
        </p:txBody>
      </p:sp>
      <p:sp>
        <p:nvSpPr>
          <p:cNvPr id="689" name="Google Shape;689;p75"/>
          <p:cNvSpPr txBox="1">
            <a:spLocks noGrp="1"/>
          </p:cNvSpPr>
          <p:nvPr>
            <p:ph type="ctrTitle" idx="2"/>
          </p:nvPr>
        </p:nvSpPr>
        <p:spPr>
          <a:xfrm flipH="1">
            <a:off x="465339" y="554798"/>
            <a:ext cx="4294848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Inefficient Booking Methods</a:t>
            </a:r>
            <a:endParaRPr dirty="0"/>
          </a:p>
        </p:txBody>
      </p:sp>
      <p:sp>
        <p:nvSpPr>
          <p:cNvPr id="690" name="Google Shape;690;p75"/>
          <p:cNvSpPr txBox="1">
            <a:spLocks noGrp="1"/>
          </p:cNvSpPr>
          <p:nvPr>
            <p:ph type="subTitle" idx="3"/>
          </p:nvPr>
        </p:nvSpPr>
        <p:spPr>
          <a:xfrm>
            <a:off x="603656" y="1223494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 Time-consuming to research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- Inefficient communications with pet groomers</a:t>
            </a:r>
          </a:p>
        </p:txBody>
      </p:sp>
      <p:pic>
        <p:nvPicPr>
          <p:cNvPr id="691" name="Google Shape;691;p75"/>
          <p:cNvPicPr preferRelativeResize="0"/>
          <p:nvPr/>
        </p:nvPicPr>
        <p:blipFill rotWithShape="1">
          <a:blip r:embed="rId3">
            <a:alphaModFix/>
          </a:blip>
          <a:srcRect l="32097"/>
          <a:stretch/>
        </p:blipFill>
        <p:spPr>
          <a:xfrm>
            <a:off x="4132898" y="807787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692" name="Google Shape;692;p75"/>
          <p:cNvSpPr/>
          <p:nvPr/>
        </p:nvSpPr>
        <p:spPr>
          <a:xfrm>
            <a:off x="5115000" y="3006937"/>
            <a:ext cx="4029000" cy="13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75"/>
          <p:cNvPicPr preferRelativeResize="0"/>
          <p:nvPr/>
        </p:nvPicPr>
        <p:blipFill rotWithShape="1">
          <a:blip r:embed="rId4">
            <a:alphaModFix/>
          </a:blip>
          <a:srcRect l="16046" r="16046"/>
          <a:stretch/>
        </p:blipFill>
        <p:spPr>
          <a:xfrm>
            <a:off x="4132898" y="3007228"/>
            <a:ext cx="2092200" cy="2054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grpSp>
        <p:nvGrpSpPr>
          <p:cNvPr id="694" name="Google Shape;694;p75"/>
          <p:cNvGrpSpPr/>
          <p:nvPr/>
        </p:nvGrpSpPr>
        <p:grpSpPr>
          <a:xfrm>
            <a:off x="6934727" y="3270877"/>
            <a:ext cx="817648" cy="817611"/>
            <a:chOff x="4549025" y="2654550"/>
            <a:chExt cx="368875" cy="368875"/>
          </a:xfrm>
        </p:grpSpPr>
        <p:sp>
          <p:nvSpPr>
            <p:cNvPr id="695" name="Google Shape;695;p75"/>
            <p:cNvSpPr/>
            <p:nvPr/>
          </p:nvSpPr>
          <p:spPr>
            <a:xfrm>
              <a:off x="4616400" y="2890125"/>
              <a:ext cx="153450" cy="69900"/>
            </a:xfrm>
            <a:custGeom>
              <a:avLst/>
              <a:gdLst/>
              <a:ahLst/>
              <a:cxnLst/>
              <a:rect l="l" t="t" r="r" b="b"/>
              <a:pathLst>
                <a:path w="6138" h="2796" extrusionOk="0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lnTo>
                    <a:pt x="0" y="2579"/>
                  </a:lnTo>
                  <a:cubicBezTo>
                    <a:pt x="0" y="2700"/>
                    <a:pt x="98" y="2795"/>
                    <a:pt x="216" y="2795"/>
                  </a:cubicBezTo>
                  <a:lnTo>
                    <a:pt x="1002" y="2795"/>
                  </a:lnTo>
                  <a:cubicBezTo>
                    <a:pt x="1120" y="2795"/>
                    <a:pt x="1218" y="2700"/>
                    <a:pt x="1218" y="2579"/>
                  </a:cubicBezTo>
                  <a:cubicBezTo>
                    <a:pt x="1218" y="2461"/>
                    <a:pt x="1120" y="2363"/>
                    <a:pt x="1002" y="2363"/>
                  </a:cubicBezTo>
                  <a:lnTo>
                    <a:pt x="432" y="2363"/>
                  </a:lnTo>
                  <a:lnTo>
                    <a:pt x="432" y="432"/>
                  </a:lnTo>
                  <a:lnTo>
                    <a:pt x="5706" y="432"/>
                  </a:lnTo>
                  <a:lnTo>
                    <a:pt x="5706" y="2363"/>
                  </a:lnTo>
                  <a:lnTo>
                    <a:pt x="1912" y="2363"/>
                  </a:lnTo>
                  <a:cubicBezTo>
                    <a:pt x="1794" y="2363"/>
                    <a:pt x="1696" y="2461"/>
                    <a:pt x="1696" y="2579"/>
                  </a:cubicBezTo>
                  <a:cubicBezTo>
                    <a:pt x="1696" y="2700"/>
                    <a:pt x="1794" y="2795"/>
                    <a:pt x="1912" y="2795"/>
                  </a:cubicBezTo>
                  <a:lnTo>
                    <a:pt x="5922" y="2795"/>
                  </a:lnTo>
                  <a:cubicBezTo>
                    <a:pt x="6040" y="2795"/>
                    <a:pt x="6138" y="2700"/>
                    <a:pt x="6138" y="2579"/>
                  </a:cubicBezTo>
                  <a:lnTo>
                    <a:pt x="6138" y="216"/>
                  </a:lnTo>
                  <a:cubicBezTo>
                    <a:pt x="6138" y="98"/>
                    <a:pt x="6040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4800125" y="29430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9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5"/>
            <p:cNvSpPr/>
            <p:nvPr/>
          </p:nvSpPr>
          <p:spPr>
            <a:xfrm>
              <a:off x="4549025" y="2654550"/>
              <a:ext cx="368875" cy="368875"/>
            </a:xfrm>
            <a:custGeom>
              <a:avLst/>
              <a:gdLst/>
              <a:ahLst/>
              <a:cxnLst/>
              <a:rect l="l" t="t" r="r" b="b"/>
              <a:pathLst>
                <a:path w="14755" h="14755" extrusionOk="0">
                  <a:moveTo>
                    <a:pt x="7382" y="431"/>
                  </a:moveTo>
                  <a:cubicBezTo>
                    <a:pt x="7505" y="431"/>
                    <a:pt x="7631" y="477"/>
                    <a:pt x="7733" y="580"/>
                  </a:cubicBezTo>
                  <a:cubicBezTo>
                    <a:pt x="8050" y="896"/>
                    <a:pt x="7825" y="1440"/>
                    <a:pt x="7379" y="1440"/>
                  </a:cubicBezTo>
                  <a:cubicBezTo>
                    <a:pt x="7100" y="1440"/>
                    <a:pt x="6875" y="1213"/>
                    <a:pt x="6875" y="936"/>
                  </a:cubicBezTo>
                  <a:cubicBezTo>
                    <a:pt x="6875" y="632"/>
                    <a:pt x="7123" y="431"/>
                    <a:pt x="7382" y="431"/>
                  </a:cubicBezTo>
                  <a:close/>
                  <a:moveTo>
                    <a:pt x="5148" y="1410"/>
                  </a:moveTo>
                  <a:cubicBezTo>
                    <a:pt x="5271" y="1410"/>
                    <a:pt x="5397" y="1456"/>
                    <a:pt x="5499" y="1558"/>
                  </a:cubicBezTo>
                  <a:cubicBezTo>
                    <a:pt x="5816" y="1878"/>
                    <a:pt x="5591" y="2419"/>
                    <a:pt x="5145" y="2419"/>
                  </a:cubicBezTo>
                  <a:cubicBezTo>
                    <a:pt x="4866" y="2419"/>
                    <a:pt x="4641" y="2194"/>
                    <a:pt x="4641" y="1915"/>
                  </a:cubicBezTo>
                  <a:cubicBezTo>
                    <a:pt x="4641" y="1611"/>
                    <a:pt x="4889" y="1410"/>
                    <a:pt x="5148" y="1410"/>
                  </a:cubicBezTo>
                  <a:close/>
                  <a:moveTo>
                    <a:pt x="9608" y="1411"/>
                  </a:moveTo>
                  <a:cubicBezTo>
                    <a:pt x="9609" y="1411"/>
                    <a:pt x="9611" y="1411"/>
                    <a:pt x="9613" y="1411"/>
                  </a:cubicBezTo>
                  <a:lnTo>
                    <a:pt x="9610" y="1414"/>
                  </a:lnTo>
                  <a:cubicBezTo>
                    <a:pt x="10059" y="1414"/>
                    <a:pt x="10284" y="1956"/>
                    <a:pt x="9967" y="2272"/>
                  </a:cubicBezTo>
                  <a:cubicBezTo>
                    <a:pt x="9863" y="2376"/>
                    <a:pt x="9736" y="2422"/>
                    <a:pt x="9612" y="2422"/>
                  </a:cubicBezTo>
                  <a:cubicBezTo>
                    <a:pt x="9353" y="2422"/>
                    <a:pt x="9106" y="2221"/>
                    <a:pt x="9106" y="1918"/>
                  </a:cubicBezTo>
                  <a:cubicBezTo>
                    <a:pt x="9106" y="1638"/>
                    <a:pt x="9331" y="1411"/>
                    <a:pt x="9608" y="1411"/>
                  </a:cubicBezTo>
                  <a:close/>
                  <a:moveTo>
                    <a:pt x="10442" y="2347"/>
                  </a:moveTo>
                  <a:lnTo>
                    <a:pt x="12046" y="2350"/>
                  </a:lnTo>
                  <a:cubicBezTo>
                    <a:pt x="12880" y="2350"/>
                    <a:pt x="13557" y="3026"/>
                    <a:pt x="13560" y="3861"/>
                  </a:cubicBezTo>
                  <a:lnTo>
                    <a:pt x="13560" y="5085"/>
                  </a:lnTo>
                  <a:lnTo>
                    <a:pt x="9636" y="5085"/>
                  </a:lnTo>
                  <a:cubicBezTo>
                    <a:pt x="9987" y="4379"/>
                    <a:pt x="9990" y="3553"/>
                    <a:pt x="9642" y="2851"/>
                  </a:cubicBezTo>
                  <a:cubicBezTo>
                    <a:pt x="9981" y="2839"/>
                    <a:pt x="10287" y="2646"/>
                    <a:pt x="10442" y="2347"/>
                  </a:cubicBezTo>
                  <a:close/>
                  <a:moveTo>
                    <a:pt x="7378" y="1872"/>
                  </a:moveTo>
                  <a:cubicBezTo>
                    <a:pt x="8223" y="1873"/>
                    <a:pt x="8983" y="2382"/>
                    <a:pt x="9308" y="3162"/>
                  </a:cubicBezTo>
                  <a:cubicBezTo>
                    <a:pt x="9630" y="3942"/>
                    <a:pt x="9452" y="4843"/>
                    <a:pt x="8853" y="5439"/>
                  </a:cubicBezTo>
                  <a:cubicBezTo>
                    <a:pt x="8454" y="5840"/>
                    <a:pt x="7920" y="6052"/>
                    <a:pt x="7375" y="6052"/>
                  </a:cubicBezTo>
                  <a:cubicBezTo>
                    <a:pt x="7106" y="6052"/>
                    <a:pt x="6835" y="6000"/>
                    <a:pt x="6576" y="5894"/>
                  </a:cubicBezTo>
                  <a:cubicBezTo>
                    <a:pt x="5796" y="5568"/>
                    <a:pt x="5286" y="4806"/>
                    <a:pt x="5286" y="3962"/>
                  </a:cubicBezTo>
                  <a:cubicBezTo>
                    <a:pt x="5289" y="2808"/>
                    <a:pt x="6224" y="1873"/>
                    <a:pt x="7378" y="1872"/>
                  </a:cubicBezTo>
                  <a:close/>
                  <a:moveTo>
                    <a:pt x="2186" y="5519"/>
                  </a:moveTo>
                  <a:lnTo>
                    <a:pt x="2186" y="6757"/>
                  </a:lnTo>
                  <a:lnTo>
                    <a:pt x="1196" y="6757"/>
                  </a:lnTo>
                  <a:lnTo>
                    <a:pt x="1196" y="5519"/>
                  </a:lnTo>
                  <a:close/>
                  <a:moveTo>
                    <a:pt x="3608" y="5519"/>
                  </a:moveTo>
                  <a:lnTo>
                    <a:pt x="3608" y="6757"/>
                  </a:lnTo>
                  <a:lnTo>
                    <a:pt x="2618" y="6757"/>
                  </a:lnTo>
                  <a:lnTo>
                    <a:pt x="2618" y="5519"/>
                  </a:lnTo>
                  <a:close/>
                  <a:moveTo>
                    <a:pt x="5030" y="5519"/>
                  </a:moveTo>
                  <a:lnTo>
                    <a:pt x="5030" y="6757"/>
                  </a:lnTo>
                  <a:lnTo>
                    <a:pt x="4040" y="6757"/>
                  </a:lnTo>
                  <a:lnTo>
                    <a:pt x="4040" y="5519"/>
                  </a:lnTo>
                  <a:close/>
                  <a:moveTo>
                    <a:pt x="5459" y="5600"/>
                  </a:moveTo>
                  <a:cubicBezTo>
                    <a:pt x="5727" y="5911"/>
                    <a:pt x="6069" y="6156"/>
                    <a:pt x="6452" y="6308"/>
                  </a:cubicBezTo>
                  <a:lnTo>
                    <a:pt x="6449" y="6308"/>
                  </a:lnTo>
                  <a:lnTo>
                    <a:pt x="6449" y="6757"/>
                  </a:lnTo>
                  <a:lnTo>
                    <a:pt x="5459" y="6757"/>
                  </a:lnTo>
                  <a:lnTo>
                    <a:pt x="5459" y="5600"/>
                  </a:lnTo>
                  <a:close/>
                  <a:moveTo>
                    <a:pt x="7871" y="6435"/>
                  </a:moveTo>
                  <a:lnTo>
                    <a:pt x="7871" y="6757"/>
                  </a:lnTo>
                  <a:lnTo>
                    <a:pt x="6881" y="6757"/>
                  </a:lnTo>
                  <a:lnTo>
                    <a:pt x="6881" y="6435"/>
                  </a:lnTo>
                  <a:cubicBezTo>
                    <a:pt x="7045" y="6467"/>
                    <a:pt x="7211" y="6482"/>
                    <a:pt x="7376" y="6482"/>
                  </a:cubicBezTo>
                  <a:cubicBezTo>
                    <a:pt x="7542" y="6482"/>
                    <a:pt x="7707" y="6467"/>
                    <a:pt x="7871" y="6435"/>
                  </a:cubicBezTo>
                  <a:close/>
                  <a:moveTo>
                    <a:pt x="9293" y="5600"/>
                  </a:moveTo>
                  <a:lnTo>
                    <a:pt x="9293" y="6757"/>
                  </a:lnTo>
                  <a:lnTo>
                    <a:pt x="8303" y="6757"/>
                  </a:lnTo>
                  <a:lnTo>
                    <a:pt x="8303" y="6308"/>
                  </a:lnTo>
                  <a:cubicBezTo>
                    <a:pt x="8686" y="6156"/>
                    <a:pt x="9026" y="5911"/>
                    <a:pt x="9293" y="5600"/>
                  </a:cubicBezTo>
                  <a:close/>
                  <a:moveTo>
                    <a:pt x="10716" y="5519"/>
                  </a:moveTo>
                  <a:lnTo>
                    <a:pt x="10716" y="6757"/>
                  </a:lnTo>
                  <a:lnTo>
                    <a:pt x="9725" y="6757"/>
                  </a:lnTo>
                  <a:lnTo>
                    <a:pt x="9725" y="5519"/>
                  </a:lnTo>
                  <a:close/>
                  <a:moveTo>
                    <a:pt x="12138" y="5519"/>
                  </a:moveTo>
                  <a:lnTo>
                    <a:pt x="12138" y="6757"/>
                  </a:lnTo>
                  <a:lnTo>
                    <a:pt x="11147" y="6757"/>
                  </a:lnTo>
                  <a:lnTo>
                    <a:pt x="11147" y="5519"/>
                  </a:lnTo>
                  <a:close/>
                  <a:moveTo>
                    <a:pt x="13560" y="5519"/>
                  </a:moveTo>
                  <a:lnTo>
                    <a:pt x="13560" y="6757"/>
                  </a:lnTo>
                  <a:lnTo>
                    <a:pt x="12569" y="6757"/>
                  </a:lnTo>
                  <a:lnTo>
                    <a:pt x="12569" y="5519"/>
                  </a:lnTo>
                  <a:close/>
                  <a:moveTo>
                    <a:pt x="2186" y="7189"/>
                  </a:moveTo>
                  <a:lnTo>
                    <a:pt x="2186" y="7935"/>
                  </a:lnTo>
                  <a:cubicBezTo>
                    <a:pt x="2186" y="8208"/>
                    <a:pt x="1964" y="8430"/>
                    <a:pt x="1691" y="8430"/>
                  </a:cubicBezTo>
                  <a:cubicBezTo>
                    <a:pt x="1417" y="8430"/>
                    <a:pt x="1196" y="8208"/>
                    <a:pt x="1196" y="7935"/>
                  </a:cubicBezTo>
                  <a:lnTo>
                    <a:pt x="1196" y="7189"/>
                  </a:lnTo>
                  <a:close/>
                  <a:moveTo>
                    <a:pt x="3608" y="7189"/>
                  </a:moveTo>
                  <a:lnTo>
                    <a:pt x="3608" y="7935"/>
                  </a:lnTo>
                  <a:cubicBezTo>
                    <a:pt x="3605" y="8208"/>
                    <a:pt x="3386" y="8427"/>
                    <a:pt x="3113" y="8430"/>
                  </a:cubicBezTo>
                  <a:lnTo>
                    <a:pt x="3110" y="8430"/>
                  </a:lnTo>
                  <a:cubicBezTo>
                    <a:pt x="2839" y="8430"/>
                    <a:pt x="2618" y="8208"/>
                    <a:pt x="2618" y="7935"/>
                  </a:cubicBezTo>
                  <a:lnTo>
                    <a:pt x="2618" y="7189"/>
                  </a:lnTo>
                  <a:close/>
                  <a:moveTo>
                    <a:pt x="5027" y="7189"/>
                  </a:moveTo>
                  <a:lnTo>
                    <a:pt x="5027" y="7935"/>
                  </a:lnTo>
                  <a:cubicBezTo>
                    <a:pt x="5027" y="8208"/>
                    <a:pt x="4808" y="8427"/>
                    <a:pt x="4535" y="8430"/>
                  </a:cubicBezTo>
                  <a:cubicBezTo>
                    <a:pt x="4261" y="8430"/>
                    <a:pt x="4040" y="8208"/>
                    <a:pt x="4040" y="7935"/>
                  </a:cubicBezTo>
                  <a:lnTo>
                    <a:pt x="4040" y="7189"/>
                  </a:lnTo>
                  <a:close/>
                  <a:moveTo>
                    <a:pt x="6449" y="7189"/>
                  </a:moveTo>
                  <a:lnTo>
                    <a:pt x="6449" y="7935"/>
                  </a:lnTo>
                  <a:cubicBezTo>
                    <a:pt x="6449" y="8208"/>
                    <a:pt x="6228" y="8427"/>
                    <a:pt x="5957" y="8430"/>
                  </a:cubicBezTo>
                  <a:lnTo>
                    <a:pt x="5954" y="8430"/>
                  </a:lnTo>
                  <a:cubicBezTo>
                    <a:pt x="5681" y="8430"/>
                    <a:pt x="5459" y="8208"/>
                    <a:pt x="5459" y="7935"/>
                  </a:cubicBezTo>
                  <a:lnTo>
                    <a:pt x="5459" y="7189"/>
                  </a:lnTo>
                  <a:close/>
                  <a:moveTo>
                    <a:pt x="7871" y="7189"/>
                  </a:moveTo>
                  <a:lnTo>
                    <a:pt x="7871" y="7935"/>
                  </a:lnTo>
                  <a:cubicBezTo>
                    <a:pt x="7871" y="8208"/>
                    <a:pt x="7650" y="8427"/>
                    <a:pt x="7379" y="8430"/>
                  </a:cubicBezTo>
                  <a:lnTo>
                    <a:pt x="7376" y="8430"/>
                  </a:lnTo>
                  <a:cubicBezTo>
                    <a:pt x="7103" y="8430"/>
                    <a:pt x="6881" y="8208"/>
                    <a:pt x="6881" y="7935"/>
                  </a:cubicBezTo>
                  <a:lnTo>
                    <a:pt x="6881" y="7189"/>
                  </a:lnTo>
                  <a:close/>
                  <a:moveTo>
                    <a:pt x="9293" y="7189"/>
                  </a:moveTo>
                  <a:lnTo>
                    <a:pt x="9293" y="7935"/>
                  </a:lnTo>
                  <a:cubicBezTo>
                    <a:pt x="9293" y="8208"/>
                    <a:pt x="9072" y="8427"/>
                    <a:pt x="8801" y="8430"/>
                  </a:cubicBezTo>
                  <a:lnTo>
                    <a:pt x="8798" y="8430"/>
                  </a:lnTo>
                  <a:cubicBezTo>
                    <a:pt x="8525" y="8430"/>
                    <a:pt x="8303" y="8208"/>
                    <a:pt x="8303" y="7935"/>
                  </a:cubicBezTo>
                  <a:lnTo>
                    <a:pt x="8303" y="7189"/>
                  </a:lnTo>
                  <a:close/>
                  <a:moveTo>
                    <a:pt x="10718" y="7189"/>
                  </a:moveTo>
                  <a:lnTo>
                    <a:pt x="10718" y="7935"/>
                  </a:lnTo>
                  <a:cubicBezTo>
                    <a:pt x="10716" y="8208"/>
                    <a:pt x="10494" y="8430"/>
                    <a:pt x="10223" y="8430"/>
                  </a:cubicBezTo>
                  <a:lnTo>
                    <a:pt x="10220" y="8430"/>
                  </a:lnTo>
                  <a:cubicBezTo>
                    <a:pt x="9947" y="8430"/>
                    <a:pt x="9728" y="8208"/>
                    <a:pt x="9728" y="7935"/>
                  </a:cubicBezTo>
                  <a:lnTo>
                    <a:pt x="9728" y="7189"/>
                  </a:lnTo>
                  <a:close/>
                  <a:moveTo>
                    <a:pt x="12138" y="7189"/>
                  </a:moveTo>
                  <a:lnTo>
                    <a:pt x="12138" y="7935"/>
                  </a:lnTo>
                  <a:cubicBezTo>
                    <a:pt x="12135" y="8208"/>
                    <a:pt x="11916" y="8427"/>
                    <a:pt x="11645" y="8430"/>
                  </a:cubicBezTo>
                  <a:lnTo>
                    <a:pt x="11642" y="8430"/>
                  </a:lnTo>
                  <a:cubicBezTo>
                    <a:pt x="11369" y="8430"/>
                    <a:pt x="11147" y="8208"/>
                    <a:pt x="11147" y="7935"/>
                  </a:cubicBezTo>
                  <a:lnTo>
                    <a:pt x="11147" y="7189"/>
                  </a:lnTo>
                  <a:close/>
                  <a:moveTo>
                    <a:pt x="13560" y="7189"/>
                  </a:moveTo>
                  <a:lnTo>
                    <a:pt x="13560" y="7935"/>
                  </a:lnTo>
                  <a:cubicBezTo>
                    <a:pt x="13560" y="8208"/>
                    <a:pt x="13338" y="8430"/>
                    <a:pt x="13065" y="8430"/>
                  </a:cubicBezTo>
                  <a:cubicBezTo>
                    <a:pt x="12791" y="8430"/>
                    <a:pt x="12569" y="8208"/>
                    <a:pt x="12569" y="7935"/>
                  </a:cubicBezTo>
                  <a:lnTo>
                    <a:pt x="12569" y="7189"/>
                  </a:lnTo>
                  <a:close/>
                  <a:moveTo>
                    <a:pt x="11714" y="9855"/>
                  </a:moveTo>
                  <a:lnTo>
                    <a:pt x="11714" y="13459"/>
                  </a:lnTo>
                  <a:lnTo>
                    <a:pt x="9786" y="13459"/>
                  </a:lnTo>
                  <a:lnTo>
                    <a:pt x="9786" y="9855"/>
                  </a:lnTo>
                  <a:close/>
                  <a:moveTo>
                    <a:pt x="14107" y="13891"/>
                  </a:moveTo>
                  <a:cubicBezTo>
                    <a:pt x="14225" y="13891"/>
                    <a:pt x="14323" y="13989"/>
                    <a:pt x="14323" y="14107"/>
                  </a:cubicBezTo>
                  <a:cubicBezTo>
                    <a:pt x="14323" y="14228"/>
                    <a:pt x="14225" y="14323"/>
                    <a:pt x="14107" y="14323"/>
                  </a:cubicBezTo>
                  <a:lnTo>
                    <a:pt x="649" y="14323"/>
                  </a:lnTo>
                  <a:cubicBezTo>
                    <a:pt x="531" y="14323"/>
                    <a:pt x="433" y="14228"/>
                    <a:pt x="433" y="14107"/>
                  </a:cubicBezTo>
                  <a:cubicBezTo>
                    <a:pt x="433" y="13989"/>
                    <a:pt x="531" y="13891"/>
                    <a:pt x="649" y="13891"/>
                  </a:cubicBezTo>
                  <a:close/>
                  <a:moveTo>
                    <a:pt x="7376" y="1"/>
                  </a:moveTo>
                  <a:cubicBezTo>
                    <a:pt x="6579" y="1"/>
                    <a:pt x="6147" y="936"/>
                    <a:pt x="6665" y="1544"/>
                  </a:cubicBezTo>
                  <a:cubicBezTo>
                    <a:pt x="6455" y="1604"/>
                    <a:pt x="6256" y="1691"/>
                    <a:pt x="6072" y="1803"/>
                  </a:cubicBezTo>
                  <a:cubicBezTo>
                    <a:pt x="6025" y="1325"/>
                    <a:pt x="5622" y="961"/>
                    <a:pt x="5144" y="961"/>
                  </a:cubicBezTo>
                  <a:cubicBezTo>
                    <a:pt x="5124" y="961"/>
                    <a:pt x="5105" y="961"/>
                    <a:pt x="5085" y="962"/>
                  </a:cubicBezTo>
                  <a:cubicBezTo>
                    <a:pt x="4584" y="991"/>
                    <a:pt x="4195" y="1411"/>
                    <a:pt x="4207" y="1915"/>
                  </a:cubicBezTo>
                  <a:lnTo>
                    <a:pt x="3821" y="1915"/>
                  </a:lnTo>
                  <a:cubicBezTo>
                    <a:pt x="3703" y="1915"/>
                    <a:pt x="3605" y="2013"/>
                    <a:pt x="3605" y="2131"/>
                  </a:cubicBezTo>
                  <a:cubicBezTo>
                    <a:pt x="3605" y="2252"/>
                    <a:pt x="3703" y="2347"/>
                    <a:pt x="3821" y="2347"/>
                  </a:cubicBezTo>
                  <a:lnTo>
                    <a:pt x="4313" y="2347"/>
                  </a:lnTo>
                  <a:cubicBezTo>
                    <a:pt x="4469" y="2646"/>
                    <a:pt x="4774" y="2839"/>
                    <a:pt x="5113" y="2851"/>
                  </a:cubicBezTo>
                  <a:cubicBezTo>
                    <a:pt x="4765" y="3556"/>
                    <a:pt x="4768" y="4382"/>
                    <a:pt x="5119" y="5085"/>
                  </a:cubicBezTo>
                  <a:lnTo>
                    <a:pt x="1196" y="5085"/>
                  </a:lnTo>
                  <a:lnTo>
                    <a:pt x="1196" y="3861"/>
                  </a:lnTo>
                  <a:cubicBezTo>
                    <a:pt x="1198" y="3026"/>
                    <a:pt x="1875" y="2353"/>
                    <a:pt x="2710" y="2350"/>
                  </a:cubicBezTo>
                  <a:lnTo>
                    <a:pt x="2888" y="2350"/>
                  </a:lnTo>
                  <a:cubicBezTo>
                    <a:pt x="3006" y="2350"/>
                    <a:pt x="3104" y="2255"/>
                    <a:pt x="3104" y="2134"/>
                  </a:cubicBezTo>
                  <a:cubicBezTo>
                    <a:pt x="3104" y="2016"/>
                    <a:pt x="3006" y="1918"/>
                    <a:pt x="2888" y="1918"/>
                  </a:cubicBezTo>
                  <a:lnTo>
                    <a:pt x="2710" y="1918"/>
                  </a:lnTo>
                  <a:cubicBezTo>
                    <a:pt x="1636" y="1921"/>
                    <a:pt x="767" y="2790"/>
                    <a:pt x="764" y="3864"/>
                  </a:cubicBezTo>
                  <a:lnTo>
                    <a:pt x="764" y="7935"/>
                  </a:lnTo>
                  <a:cubicBezTo>
                    <a:pt x="764" y="8266"/>
                    <a:pt x="939" y="8571"/>
                    <a:pt x="1224" y="8735"/>
                  </a:cubicBezTo>
                  <a:lnTo>
                    <a:pt x="1224" y="13459"/>
                  </a:lnTo>
                  <a:lnTo>
                    <a:pt x="649" y="13459"/>
                  </a:lnTo>
                  <a:cubicBezTo>
                    <a:pt x="292" y="13459"/>
                    <a:pt x="1" y="13747"/>
                    <a:pt x="1" y="14107"/>
                  </a:cubicBezTo>
                  <a:cubicBezTo>
                    <a:pt x="1" y="14464"/>
                    <a:pt x="292" y="14754"/>
                    <a:pt x="649" y="14754"/>
                  </a:cubicBezTo>
                  <a:lnTo>
                    <a:pt x="14107" y="14754"/>
                  </a:lnTo>
                  <a:cubicBezTo>
                    <a:pt x="14467" y="14754"/>
                    <a:pt x="14754" y="14464"/>
                    <a:pt x="14754" y="14107"/>
                  </a:cubicBezTo>
                  <a:cubicBezTo>
                    <a:pt x="14754" y="13747"/>
                    <a:pt x="14467" y="13459"/>
                    <a:pt x="14107" y="13459"/>
                  </a:cubicBezTo>
                  <a:lnTo>
                    <a:pt x="13531" y="13459"/>
                  </a:lnTo>
                  <a:lnTo>
                    <a:pt x="13531" y="10146"/>
                  </a:lnTo>
                  <a:cubicBezTo>
                    <a:pt x="13531" y="10025"/>
                    <a:pt x="13433" y="9930"/>
                    <a:pt x="13315" y="9930"/>
                  </a:cubicBezTo>
                  <a:cubicBezTo>
                    <a:pt x="13197" y="9930"/>
                    <a:pt x="13099" y="10025"/>
                    <a:pt x="13099" y="10146"/>
                  </a:cubicBezTo>
                  <a:lnTo>
                    <a:pt x="13099" y="13459"/>
                  </a:lnTo>
                  <a:lnTo>
                    <a:pt x="12149" y="13459"/>
                  </a:lnTo>
                  <a:lnTo>
                    <a:pt x="12149" y="9639"/>
                  </a:lnTo>
                  <a:cubicBezTo>
                    <a:pt x="12149" y="9521"/>
                    <a:pt x="12051" y="9423"/>
                    <a:pt x="11933" y="9423"/>
                  </a:cubicBezTo>
                  <a:lnTo>
                    <a:pt x="9570" y="9423"/>
                  </a:lnTo>
                  <a:cubicBezTo>
                    <a:pt x="9449" y="9423"/>
                    <a:pt x="9354" y="9521"/>
                    <a:pt x="9354" y="9639"/>
                  </a:cubicBezTo>
                  <a:lnTo>
                    <a:pt x="9354" y="13459"/>
                  </a:lnTo>
                  <a:lnTo>
                    <a:pt x="1656" y="13459"/>
                  </a:lnTo>
                  <a:lnTo>
                    <a:pt x="1656" y="8862"/>
                  </a:lnTo>
                  <a:lnTo>
                    <a:pt x="1691" y="8862"/>
                  </a:lnTo>
                  <a:cubicBezTo>
                    <a:pt x="1875" y="8639"/>
                    <a:pt x="2138" y="8527"/>
                    <a:pt x="2401" y="8527"/>
                  </a:cubicBezTo>
                  <a:cubicBezTo>
                    <a:pt x="2664" y="8527"/>
                    <a:pt x="2927" y="8639"/>
                    <a:pt x="3113" y="8862"/>
                  </a:cubicBezTo>
                  <a:cubicBezTo>
                    <a:pt x="3297" y="8639"/>
                    <a:pt x="3560" y="8527"/>
                    <a:pt x="3823" y="8527"/>
                  </a:cubicBezTo>
                  <a:cubicBezTo>
                    <a:pt x="4086" y="8527"/>
                    <a:pt x="4349" y="8639"/>
                    <a:pt x="4535" y="8862"/>
                  </a:cubicBezTo>
                  <a:cubicBezTo>
                    <a:pt x="4719" y="8639"/>
                    <a:pt x="4982" y="8527"/>
                    <a:pt x="5244" y="8527"/>
                  </a:cubicBezTo>
                  <a:cubicBezTo>
                    <a:pt x="5507" y="8527"/>
                    <a:pt x="5770" y="8639"/>
                    <a:pt x="5954" y="8862"/>
                  </a:cubicBezTo>
                  <a:cubicBezTo>
                    <a:pt x="6140" y="8639"/>
                    <a:pt x="6403" y="8527"/>
                    <a:pt x="6666" y="8527"/>
                  </a:cubicBezTo>
                  <a:cubicBezTo>
                    <a:pt x="6929" y="8527"/>
                    <a:pt x="7192" y="8639"/>
                    <a:pt x="7376" y="8862"/>
                  </a:cubicBezTo>
                  <a:cubicBezTo>
                    <a:pt x="7562" y="8639"/>
                    <a:pt x="7825" y="8527"/>
                    <a:pt x="8088" y="8527"/>
                  </a:cubicBezTo>
                  <a:cubicBezTo>
                    <a:pt x="8351" y="8527"/>
                    <a:pt x="8614" y="8639"/>
                    <a:pt x="8798" y="8862"/>
                  </a:cubicBezTo>
                  <a:cubicBezTo>
                    <a:pt x="8984" y="8639"/>
                    <a:pt x="9247" y="8527"/>
                    <a:pt x="9510" y="8527"/>
                  </a:cubicBezTo>
                  <a:cubicBezTo>
                    <a:pt x="9773" y="8527"/>
                    <a:pt x="10036" y="8639"/>
                    <a:pt x="10220" y="8862"/>
                  </a:cubicBezTo>
                  <a:cubicBezTo>
                    <a:pt x="10406" y="8639"/>
                    <a:pt x="10669" y="8527"/>
                    <a:pt x="10931" y="8527"/>
                  </a:cubicBezTo>
                  <a:cubicBezTo>
                    <a:pt x="11194" y="8527"/>
                    <a:pt x="11457" y="8639"/>
                    <a:pt x="11642" y="8862"/>
                  </a:cubicBezTo>
                  <a:cubicBezTo>
                    <a:pt x="11828" y="8639"/>
                    <a:pt x="12091" y="8527"/>
                    <a:pt x="12354" y="8527"/>
                  </a:cubicBezTo>
                  <a:cubicBezTo>
                    <a:pt x="12616" y="8527"/>
                    <a:pt x="12879" y="8639"/>
                    <a:pt x="13065" y="8862"/>
                  </a:cubicBezTo>
                  <a:lnTo>
                    <a:pt x="13099" y="8862"/>
                  </a:lnTo>
                  <a:lnTo>
                    <a:pt x="13099" y="9216"/>
                  </a:lnTo>
                  <a:cubicBezTo>
                    <a:pt x="13099" y="9334"/>
                    <a:pt x="13194" y="9432"/>
                    <a:pt x="13315" y="9432"/>
                  </a:cubicBezTo>
                  <a:cubicBezTo>
                    <a:pt x="13433" y="9432"/>
                    <a:pt x="13531" y="9334"/>
                    <a:pt x="13531" y="9216"/>
                  </a:cubicBezTo>
                  <a:lnTo>
                    <a:pt x="13531" y="8735"/>
                  </a:lnTo>
                  <a:cubicBezTo>
                    <a:pt x="13816" y="8568"/>
                    <a:pt x="13992" y="8266"/>
                    <a:pt x="13992" y="7935"/>
                  </a:cubicBezTo>
                  <a:lnTo>
                    <a:pt x="13992" y="3861"/>
                  </a:lnTo>
                  <a:cubicBezTo>
                    <a:pt x="13989" y="2788"/>
                    <a:pt x="13119" y="1918"/>
                    <a:pt x="12046" y="1915"/>
                  </a:cubicBezTo>
                  <a:lnTo>
                    <a:pt x="10546" y="1915"/>
                  </a:lnTo>
                  <a:cubicBezTo>
                    <a:pt x="10557" y="1411"/>
                    <a:pt x="10169" y="991"/>
                    <a:pt x="9668" y="962"/>
                  </a:cubicBezTo>
                  <a:cubicBezTo>
                    <a:pt x="9648" y="961"/>
                    <a:pt x="9628" y="961"/>
                    <a:pt x="9608" y="961"/>
                  </a:cubicBezTo>
                  <a:cubicBezTo>
                    <a:pt x="9130" y="961"/>
                    <a:pt x="8727" y="1325"/>
                    <a:pt x="8680" y="1803"/>
                  </a:cubicBezTo>
                  <a:cubicBezTo>
                    <a:pt x="8496" y="1691"/>
                    <a:pt x="8297" y="1604"/>
                    <a:pt x="8090" y="1544"/>
                  </a:cubicBezTo>
                  <a:cubicBezTo>
                    <a:pt x="8605" y="936"/>
                    <a:pt x="8174" y="1"/>
                    <a:pt x="7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5"/>
            <p:cNvSpPr/>
            <p:nvPr/>
          </p:nvSpPr>
          <p:spPr>
            <a:xfrm>
              <a:off x="4692100" y="2712200"/>
              <a:ext cx="82800" cy="82875"/>
            </a:xfrm>
            <a:custGeom>
              <a:avLst/>
              <a:gdLst/>
              <a:ahLst/>
              <a:cxnLst/>
              <a:rect l="l" t="t" r="r" b="b"/>
              <a:pathLst>
                <a:path w="3312" h="3315" extrusionOk="0">
                  <a:moveTo>
                    <a:pt x="1657" y="432"/>
                  </a:moveTo>
                  <a:cubicBezTo>
                    <a:pt x="1710" y="432"/>
                    <a:pt x="1765" y="452"/>
                    <a:pt x="1809" y="496"/>
                  </a:cubicBezTo>
                  <a:cubicBezTo>
                    <a:pt x="1849" y="536"/>
                    <a:pt x="1872" y="591"/>
                    <a:pt x="1872" y="648"/>
                  </a:cubicBezTo>
                  <a:lnTo>
                    <a:pt x="1872" y="1224"/>
                  </a:lnTo>
                  <a:cubicBezTo>
                    <a:pt x="1872" y="1345"/>
                    <a:pt x="1967" y="1440"/>
                    <a:pt x="2088" y="1440"/>
                  </a:cubicBezTo>
                  <a:lnTo>
                    <a:pt x="2664" y="1440"/>
                  </a:lnTo>
                  <a:cubicBezTo>
                    <a:pt x="2857" y="1440"/>
                    <a:pt x="2952" y="1673"/>
                    <a:pt x="2816" y="1811"/>
                  </a:cubicBezTo>
                  <a:cubicBezTo>
                    <a:pt x="2776" y="1852"/>
                    <a:pt x="2718" y="1872"/>
                    <a:pt x="2664" y="1872"/>
                  </a:cubicBezTo>
                  <a:lnTo>
                    <a:pt x="2088" y="1872"/>
                  </a:lnTo>
                  <a:cubicBezTo>
                    <a:pt x="1967" y="1872"/>
                    <a:pt x="1872" y="1970"/>
                    <a:pt x="1872" y="2088"/>
                  </a:cubicBezTo>
                  <a:lnTo>
                    <a:pt x="1872" y="2664"/>
                  </a:lnTo>
                  <a:cubicBezTo>
                    <a:pt x="1872" y="2785"/>
                    <a:pt x="1774" y="2880"/>
                    <a:pt x="1656" y="2880"/>
                  </a:cubicBezTo>
                  <a:cubicBezTo>
                    <a:pt x="1535" y="2880"/>
                    <a:pt x="1440" y="2785"/>
                    <a:pt x="1440" y="2664"/>
                  </a:cubicBezTo>
                  <a:lnTo>
                    <a:pt x="1440" y="2088"/>
                  </a:lnTo>
                  <a:cubicBezTo>
                    <a:pt x="1440" y="1970"/>
                    <a:pt x="1342" y="1872"/>
                    <a:pt x="1224" y="1872"/>
                  </a:cubicBezTo>
                  <a:lnTo>
                    <a:pt x="649" y="1872"/>
                  </a:lnTo>
                  <a:cubicBezTo>
                    <a:pt x="528" y="1872"/>
                    <a:pt x="433" y="1777"/>
                    <a:pt x="433" y="1656"/>
                  </a:cubicBezTo>
                  <a:cubicBezTo>
                    <a:pt x="433" y="1538"/>
                    <a:pt x="528" y="1440"/>
                    <a:pt x="649" y="1440"/>
                  </a:cubicBezTo>
                  <a:lnTo>
                    <a:pt x="1224" y="1440"/>
                  </a:lnTo>
                  <a:cubicBezTo>
                    <a:pt x="1342" y="1440"/>
                    <a:pt x="1440" y="1345"/>
                    <a:pt x="1440" y="1224"/>
                  </a:cubicBezTo>
                  <a:lnTo>
                    <a:pt x="1440" y="648"/>
                  </a:lnTo>
                  <a:cubicBezTo>
                    <a:pt x="1438" y="518"/>
                    <a:pt x="1545" y="432"/>
                    <a:pt x="1657" y="432"/>
                  </a:cubicBezTo>
                  <a:close/>
                  <a:moveTo>
                    <a:pt x="1656" y="1"/>
                  </a:moveTo>
                  <a:cubicBezTo>
                    <a:pt x="1296" y="1"/>
                    <a:pt x="1008" y="292"/>
                    <a:pt x="1008" y="648"/>
                  </a:cubicBezTo>
                  <a:lnTo>
                    <a:pt x="1008" y="1008"/>
                  </a:lnTo>
                  <a:lnTo>
                    <a:pt x="649" y="1008"/>
                  </a:lnTo>
                  <a:cubicBezTo>
                    <a:pt x="289" y="1008"/>
                    <a:pt x="1" y="1299"/>
                    <a:pt x="1" y="1656"/>
                  </a:cubicBezTo>
                  <a:cubicBezTo>
                    <a:pt x="1" y="2016"/>
                    <a:pt x="289" y="2304"/>
                    <a:pt x="649" y="2304"/>
                  </a:cubicBezTo>
                  <a:lnTo>
                    <a:pt x="1008" y="2304"/>
                  </a:lnTo>
                  <a:lnTo>
                    <a:pt x="1008" y="2664"/>
                  </a:lnTo>
                  <a:cubicBezTo>
                    <a:pt x="1008" y="3023"/>
                    <a:pt x="1296" y="3314"/>
                    <a:pt x="1656" y="3314"/>
                  </a:cubicBezTo>
                  <a:cubicBezTo>
                    <a:pt x="2013" y="3314"/>
                    <a:pt x="2304" y="3023"/>
                    <a:pt x="2304" y="2664"/>
                  </a:cubicBezTo>
                  <a:lnTo>
                    <a:pt x="2304" y="2304"/>
                  </a:lnTo>
                  <a:lnTo>
                    <a:pt x="2664" y="2304"/>
                  </a:lnTo>
                  <a:cubicBezTo>
                    <a:pt x="3021" y="2304"/>
                    <a:pt x="3311" y="2016"/>
                    <a:pt x="3311" y="1656"/>
                  </a:cubicBezTo>
                  <a:cubicBezTo>
                    <a:pt x="3311" y="1299"/>
                    <a:pt x="3021" y="1008"/>
                    <a:pt x="2664" y="1008"/>
                  </a:cubicBezTo>
                  <a:lnTo>
                    <a:pt x="2304" y="1008"/>
                  </a:lnTo>
                  <a:lnTo>
                    <a:pt x="2304" y="648"/>
                  </a:lnTo>
                  <a:cubicBezTo>
                    <a:pt x="2304" y="292"/>
                    <a:pt x="2013" y="1"/>
                    <a:pt x="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75"/>
          <p:cNvGrpSpPr/>
          <p:nvPr/>
        </p:nvGrpSpPr>
        <p:grpSpPr>
          <a:xfrm>
            <a:off x="6934725" y="1114006"/>
            <a:ext cx="748512" cy="748512"/>
            <a:chOff x="7012375" y="2654500"/>
            <a:chExt cx="368925" cy="368925"/>
          </a:xfrm>
        </p:grpSpPr>
        <p:sp>
          <p:nvSpPr>
            <p:cNvPr id="700" name="Google Shape;700;p75"/>
            <p:cNvSpPr/>
            <p:nvPr/>
          </p:nvSpPr>
          <p:spPr>
            <a:xfrm>
              <a:off x="7198775" y="2837225"/>
              <a:ext cx="11825" cy="10125"/>
            </a:xfrm>
            <a:custGeom>
              <a:avLst/>
              <a:gdLst/>
              <a:ahLst/>
              <a:cxnLst/>
              <a:rect l="l" t="t" r="r" b="b"/>
              <a:pathLst>
                <a:path w="473" h="405" extrusionOk="0">
                  <a:moveTo>
                    <a:pt x="271" y="0"/>
                  </a:moveTo>
                  <a:cubicBezTo>
                    <a:pt x="90" y="0"/>
                    <a:pt x="0" y="219"/>
                    <a:pt x="127" y="346"/>
                  </a:cubicBezTo>
                  <a:cubicBezTo>
                    <a:pt x="168" y="387"/>
                    <a:pt x="218" y="405"/>
                    <a:pt x="268" y="405"/>
                  </a:cubicBezTo>
                  <a:cubicBezTo>
                    <a:pt x="371" y="405"/>
                    <a:pt x="471" y="324"/>
                    <a:pt x="473" y="202"/>
                  </a:cubicBezTo>
                  <a:cubicBezTo>
                    <a:pt x="473" y="92"/>
                    <a:pt x="380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5"/>
            <p:cNvSpPr/>
            <p:nvPr/>
          </p:nvSpPr>
          <p:spPr>
            <a:xfrm>
              <a:off x="7198775" y="2859525"/>
              <a:ext cx="11825" cy="10150"/>
            </a:xfrm>
            <a:custGeom>
              <a:avLst/>
              <a:gdLst/>
              <a:ahLst/>
              <a:cxnLst/>
              <a:rect l="l" t="t" r="r" b="b"/>
              <a:pathLst>
                <a:path w="473" h="406" extrusionOk="0">
                  <a:moveTo>
                    <a:pt x="271" y="1"/>
                  </a:moveTo>
                  <a:cubicBezTo>
                    <a:pt x="90" y="1"/>
                    <a:pt x="0" y="219"/>
                    <a:pt x="127" y="346"/>
                  </a:cubicBezTo>
                  <a:cubicBezTo>
                    <a:pt x="168" y="387"/>
                    <a:pt x="219" y="405"/>
                    <a:pt x="268" y="405"/>
                  </a:cubicBezTo>
                  <a:cubicBezTo>
                    <a:pt x="371" y="405"/>
                    <a:pt x="471" y="326"/>
                    <a:pt x="473" y="205"/>
                  </a:cubicBezTo>
                  <a:cubicBezTo>
                    <a:pt x="473" y="93"/>
                    <a:pt x="3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5"/>
            <p:cNvSpPr/>
            <p:nvPr/>
          </p:nvSpPr>
          <p:spPr>
            <a:xfrm>
              <a:off x="71020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0" y="96"/>
                    <a:pt x="0" y="217"/>
                  </a:cubicBezTo>
                  <a:cubicBezTo>
                    <a:pt x="0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5"/>
            <p:cNvSpPr/>
            <p:nvPr/>
          </p:nvSpPr>
          <p:spPr>
            <a:xfrm>
              <a:off x="7172650" y="2786975"/>
              <a:ext cx="32400" cy="10825"/>
            </a:xfrm>
            <a:custGeom>
              <a:avLst/>
              <a:gdLst/>
              <a:ahLst/>
              <a:cxnLst/>
              <a:rect l="l" t="t" r="r" b="b"/>
              <a:pathLst>
                <a:path w="1296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080" y="433"/>
                  </a:lnTo>
                  <a:cubicBezTo>
                    <a:pt x="1201" y="433"/>
                    <a:pt x="1296" y="335"/>
                    <a:pt x="1296" y="217"/>
                  </a:cubicBezTo>
                  <a:cubicBezTo>
                    <a:pt x="1296" y="96"/>
                    <a:pt x="120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5"/>
            <p:cNvSpPr/>
            <p:nvPr/>
          </p:nvSpPr>
          <p:spPr>
            <a:xfrm>
              <a:off x="7012375" y="2654500"/>
              <a:ext cx="368925" cy="368925"/>
            </a:xfrm>
            <a:custGeom>
              <a:avLst/>
              <a:gdLst/>
              <a:ahLst/>
              <a:cxnLst/>
              <a:rect l="l" t="t" r="r" b="b"/>
              <a:pathLst>
                <a:path w="14757" h="14757" extrusionOk="0">
                  <a:moveTo>
                    <a:pt x="9507" y="429"/>
                  </a:moveTo>
                  <a:cubicBezTo>
                    <a:pt x="9557" y="429"/>
                    <a:pt x="9609" y="449"/>
                    <a:pt x="9656" y="495"/>
                  </a:cubicBezTo>
                  <a:lnTo>
                    <a:pt x="11369" y="2208"/>
                  </a:lnTo>
                  <a:cubicBezTo>
                    <a:pt x="11409" y="2245"/>
                    <a:pt x="11432" y="2303"/>
                    <a:pt x="11432" y="2361"/>
                  </a:cubicBezTo>
                  <a:cubicBezTo>
                    <a:pt x="11432" y="2490"/>
                    <a:pt x="11325" y="2576"/>
                    <a:pt x="11212" y="2576"/>
                  </a:cubicBezTo>
                  <a:cubicBezTo>
                    <a:pt x="11159" y="2576"/>
                    <a:pt x="11105" y="2557"/>
                    <a:pt x="11061" y="2513"/>
                  </a:cubicBezTo>
                  <a:lnTo>
                    <a:pt x="9351" y="800"/>
                  </a:lnTo>
                  <a:cubicBezTo>
                    <a:pt x="9194" y="645"/>
                    <a:pt x="9339" y="429"/>
                    <a:pt x="9507" y="429"/>
                  </a:cubicBezTo>
                  <a:close/>
                  <a:moveTo>
                    <a:pt x="13246" y="6054"/>
                  </a:moveTo>
                  <a:cubicBezTo>
                    <a:pt x="13542" y="6057"/>
                    <a:pt x="13686" y="6414"/>
                    <a:pt x="13479" y="6621"/>
                  </a:cubicBezTo>
                  <a:cubicBezTo>
                    <a:pt x="13411" y="6688"/>
                    <a:pt x="13328" y="6718"/>
                    <a:pt x="13247" y="6718"/>
                  </a:cubicBezTo>
                  <a:cubicBezTo>
                    <a:pt x="13076" y="6718"/>
                    <a:pt x="12913" y="6586"/>
                    <a:pt x="12915" y="6385"/>
                  </a:cubicBezTo>
                  <a:cubicBezTo>
                    <a:pt x="12915" y="6204"/>
                    <a:pt x="13061" y="6057"/>
                    <a:pt x="13243" y="6054"/>
                  </a:cubicBezTo>
                  <a:close/>
                  <a:moveTo>
                    <a:pt x="6083" y="6402"/>
                  </a:moveTo>
                  <a:cubicBezTo>
                    <a:pt x="6282" y="6402"/>
                    <a:pt x="6443" y="6564"/>
                    <a:pt x="6443" y="6762"/>
                  </a:cubicBezTo>
                  <a:lnTo>
                    <a:pt x="6443" y="7626"/>
                  </a:lnTo>
                  <a:cubicBezTo>
                    <a:pt x="6443" y="7824"/>
                    <a:pt x="6282" y="7986"/>
                    <a:pt x="6083" y="7986"/>
                  </a:cubicBezTo>
                  <a:lnTo>
                    <a:pt x="5220" y="7986"/>
                  </a:lnTo>
                  <a:cubicBezTo>
                    <a:pt x="5021" y="7986"/>
                    <a:pt x="4860" y="7824"/>
                    <a:pt x="4860" y="7626"/>
                  </a:cubicBezTo>
                  <a:lnTo>
                    <a:pt x="4860" y="6762"/>
                  </a:lnTo>
                  <a:cubicBezTo>
                    <a:pt x="4860" y="6564"/>
                    <a:pt x="5021" y="6402"/>
                    <a:pt x="5220" y="6402"/>
                  </a:cubicBezTo>
                  <a:close/>
                  <a:moveTo>
                    <a:pt x="8694" y="4793"/>
                  </a:moveTo>
                  <a:lnTo>
                    <a:pt x="8694" y="4793"/>
                  </a:lnTo>
                  <a:cubicBezTo>
                    <a:pt x="9595" y="4963"/>
                    <a:pt x="10243" y="5749"/>
                    <a:pt x="10246" y="6664"/>
                  </a:cubicBezTo>
                  <a:lnTo>
                    <a:pt x="10246" y="7706"/>
                  </a:lnTo>
                  <a:cubicBezTo>
                    <a:pt x="10246" y="8066"/>
                    <a:pt x="9955" y="8357"/>
                    <a:pt x="9595" y="8357"/>
                  </a:cubicBezTo>
                  <a:lnTo>
                    <a:pt x="9555" y="8357"/>
                  </a:lnTo>
                  <a:lnTo>
                    <a:pt x="9555" y="7819"/>
                  </a:lnTo>
                  <a:cubicBezTo>
                    <a:pt x="9552" y="7283"/>
                    <a:pt x="9238" y="6797"/>
                    <a:pt x="8749" y="6578"/>
                  </a:cubicBezTo>
                  <a:lnTo>
                    <a:pt x="8749" y="5167"/>
                  </a:lnTo>
                  <a:cubicBezTo>
                    <a:pt x="8749" y="5041"/>
                    <a:pt x="8732" y="4914"/>
                    <a:pt x="8694" y="4793"/>
                  </a:cubicBezTo>
                  <a:close/>
                  <a:moveTo>
                    <a:pt x="2606" y="4793"/>
                  </a:moveTo>
                  <a:lnTo>
                    <a:pt x="2606" y="4793"/>
                  </a:lnTo>
                  <a:cubicBezTo>
                    <a:pt x="2571" y="4914"/>
                    <a:pt x="2551" y="5041"/>
                    <a:pt x="2551" y="5170"/>
                  </a:cubicBezTo>
                  <a:lnTo>
                    <a:pt x="2551" y="6578"/>
                  </a:lnTo>
                  <a:cubicBezTo>
                    <a:pt x="2062" y="6800"/>
                    <a:pt x="1745" y="7286"/>
                    <a:pt x="1745" y="7822"/>
                  </a:cubicBezTo>
                  <a:lnTo>
                    <a:pt x="1745" y="8363"/>
                  </a:lnTo>
                  <a:lnTo>
                    <a:pt x="1705" y="8363"/>
                  </a:lnTo>
                  <a:cubicBezTo>
                    <a:pt x="1345" y="8363"/>
                    <a:pt x="1054" y="8069"/>
                    <a:pt x="1054" y="7709"/>
                  </a:cubicBezTo>
                  <a:lnTo>
                    <a:pt x="1054" y="6667"/>
                  </a:lnTo>
                  <a:cubicBezTo>
                    <a:pt x="1054" y="5752"/>
                    <a:pt x="1705" y="4966"/>
                    <a:pt x="2606" y="4793"/>
                  </a:cubicBezTo>
                  <a:close/>
                  <a:moveTo>
                    <a:pt x="13649" y="12105"/>
                  </a:moveTo>
                  <a:cubicBezTo>
                    <a:pt x="13637" y="13334"/>
                    <a:pt x="12638" y="14325"/>
                    <a:pt x="11412" y="14325"/>
                  </a:cubicBezTo>
                  <a:lnTo>
                    <a:pt x="3383" y="14325"/>
                  </a:lnTo>
                  <a:cubicBezTo>
                    <a:pt x="2148" y="14322"/>
                    <a:pt x="1141" y="13337"/>
                    <a:pt x="1112" y="12105"/>
                  </a:cubicBezTo>
                  <a:close/>
                  <a:moveTo>
                    <a:pt x="9505" y="0"/>
                  </a:moveTo>
                  <a:cubicBezTo>
                    <a:pt x="9338" y="0"/>
                    <a:pt x="9172" y="63"/>
                    <a:pt x="9046" y="190"/>
                  </a:cubicBezTo>
                  <a:cubicBezTo>
                    <a:pt x="8792" y="443"/>
                    <a:pt x="8792" y="855"/>
                    <a:pt x="9046" y="1108"/>
                  </a:cubicBezTo>
                  <a:lnTo>
                    <a:pt x="10756" y="2818"/>
                  </a:lnTo>
                  <a:cubicBezTo>
                    <a:pt x="10882" y="2945"/>
                    <a:pt x="11048" y="3008"/>
                    <a:pt x="11215" y="3008"/>
                  </a:cubicBezTo>
                  <a:cubicBezTo>
                    <a:pt x="11381" y="3008"/>
                    <a:pt x="11547" y="2945"/>
                    <a:pt x="11674" y="2818"/>
                  </a:cubicBezTo>
                  <a:cubicBezTo>
                    <a:pt x="11927" y="2565"/>
                    <a:pt x="11927" y="2153"/>
                    <a:pt x="11674" y="1900"/>
                  </a:cubicBezTo>
                  <a:lnTo>
                    <a:pt x="10974" y="1200"/>
                  </a:lnTo>
                  <a:lnTo>
                    <a:pt x="11435" y="740"/>
                  </a:lnTo>
                  <a:lnTo>
                    <a:pt x="12359" y="740"/>
                  </a:lnTo>
                  <a:cubicBezTo>
                    <a:pt x="12727" y="740"/>
                    <a:pt x="13027" y="1039"/>
                    <a:pt x="13027" y="1411"/>
                  </a:cubicBezTo>
                  <a:lnTo>
                    <a:pt x="13027" y="5657"/>
                  </a:lnTo>
                  <a:cubicBezTo>
                    <a:pt x="12704" y="5752"/>
                    <a:pt x="12480" y="6051"/>
                    <a:pt x="12480" y="6388"/>
                  </a:cubicBezTo>
                  <a:cubicBezTo>
                    <a:pt x="12480" y="6728"/>
                    <a:pt x="12704" y="7024"/>
                    <a:pt x="13027" y="7122"/>
                  </a:cubicBezTo>
                  <a:lnTo>
                    <a:pt x="13027" y="10810"/>
                  </a:lnTo>
                  <a:lnTo>
                    <a:pt x="11991" y="10810"/>
                  </a:lnTo>
                  <a:cubicBezTo>
                    <a:pt x="11872" y="10810"/>
                    <a:pt x="11775" y="10908"/>
                    <a:pt x="11775" y="11026"/>
                  </a:cubicBezTo>
                  <a:cubicBezTo>
                    <a:pt x="11775" y="11147"/>
                    <a:pt x="11872" y="11242"/>
                    <a:pt x="11991" y="11242"/>
                  </a:cubicBezTo>
                  <a:lnTo>
                    <a:pt x="14109" y="11242"/>
                  </a:lnTo>
                  <a:cubicBezTo>
                    <a:pt x="14227" y="11242"/>
                    <a:pt x="14325" y="11339"/>
                    <a:pt x="14325" y="11457"/>
                  </a:cubicBezTo>
                  <a:cubicBezTo>
                    <a:pt x="14325" y="11578"/>
                    <a:pt x="14227" y="11673"/>
                    <a:pt x="14109" y="11673"/>
                  </a:cubicBezTo>
                  <a:lnTo>
                    <a:pt x="651" y="11673"/>
                  </a:lnTo>
                  <a:cubicBezTo>
                    <a:pt x="530" y="11673"/>
                    <a:pt x="435" y="11578"/>
                    <a:pt x="435" y="11457"/>
                  </a:cubicBezTo>
                  <a:cubicBezTo>
                    <a:pt x="435" y="11339"/>
                    <a:pt x="530" y="11242"/>
                    <a:pt x="651" y="11242"/>
                  </a:cubicBezTo>
                  <a:lnTo>
                    <a:pt x="11064" y="11242"/>
                  </a:lnTo>
                  <a:cubicBezTo>
                    <a:pt x="11182" y="11242"/>
                    <a:pt x="11279" y="11147"/>
                    <a:pt x="11279" y="11026"/>
                  </a:cubicBezTo>
                  <a:cubicBezTo>
                    <a:pt x="11279" y="10908"/>
                    <a:pt x="11182" y="10810"/>
                    <a:pt x="11064" y="10810"/>
                  </a:cubicBezTo>
                  <a:lnTo>
                    <a:pt x="9371" y="10810"/>
                  </a:lnTo>
                  <a:cubicBezTo>
                    <a:pt x="9492" y="10574"/>
                    <a:pt x="9555" y="10312"/>
                    <a:pt x="9558" y="10044"/>
                  </a:cubicBezTo>
                  <a:lnTo>
                    <a:pt x="9558" y="8795"/>
                  </a:lnTo>
                  <a:lnTo>
                    <a:pt x="9595" y="8795"/>
                  </a:lnTo>
                  <a:cubicBezTo>
                    <a:pt x="10194" y="8795"/>
                    <a:pt x="10681" y="8311"/>
                    <a:pt x="10681" y="7712"/>
                  </a:cubicBezTo>
                  <a:lnTo>
                    <a:pt x="10681" y="6667"/>
                  </a:lnTo>
                  <a:cubicBezTo>
                    <a:pt x="10678" y="5424"/>
                    <a:pt x="9705" y="4399"/>
                    <a:pt x="8461" y="4333"/>
                  </a:cubicBezTo>
                  <a:cubicBezTo>
                    <a:pt x="8202" y="3999"/>
                    <a:pt x="7805" y="3803"/>
                    <a:pt x="7382" y="3803"/>
                  </a:cubicBezTo>
                  <a:lnTo>
                    <a:pt x="7062" y="3803"/>
                  </a:lnTo>
                  <a:cubicBezTo>
                    <a:pt x="6944" y="3803"/>
                    <a:pt x="6846" y="3898"/>
                    <a:pt x="6846" y="4019"/>
                  </a:cubicBezTo>
                  <a:cubicBezTo>
                    <a:pt x="6846" y="4137"/>
                    <a:pt x="6944" y="4235"/>
                    <a:pt x="7062" y="4235"/>
                  </a:cubicBezTo>
                  <a:lnTo>
                    <a:pt x="7382" y="4235"/>
                  </a:lnTo>
                  <a:cubicBezTo>
                    <a:pt x="7897" y="4235"/>
                    <a:pt x="8317" y="4652"/>
                    <a:pt x="8317" y="5170"/>
                  </a:cubicBezTo>
                  <a:lnTo>
                    <a:pt x="8317" y="6466"/>
                  </a:lnTo>
                  <a:cubicBezTo>
                    <a:pt x="8277" y="6460"/>
                    <a:pt x="8234" y="6460"/>
                    <a:pt x="8193" y="6460"/>
                  </a:cubicBezTo>
                  <a:lnTo>
                    <a:pt x="6817" y="6460"/>
                  </a:lnTo>
                  <a:cubicBezTo>
                    <a:pt x="6694" y="6163"/>
                    <a:pt x="6403" y="5971"/>
                    <a:pt x="6083" y="5971"/>
                  </a:cubicBezTo>
                  <a:lnTo>
                    <a:pt x="5220" y="5971"/>
                  </a:lnTo>
                  <a:cubicBezTo>
                    <a:pt x="4900" y="5971"/>
                    <a:pt x="4609" y="6163"/>
                    <a:pt x="4489" y="6460"/>
                  </a:cubicBezTo>
                  <a:lnTo>
                    <a:pt x="3110" y="6460"/>
                  </a:lnTo>
                  <a:cubicBezTo>
                    <a:pt x="3069" y="6460"/>
                    <a:pt x="3026" y="6460"/>
                    <a:pt x="2986" y="6466"/>
                  </a:cubicBezTo>
                  <a:lnTo>
                    <a:pt x="2986" y="5170"/>
                  </a:lnTo>
                  <a:cubicBezTo>
                    <a:pt x="2989" y="4652"/>
                    <a:pt x="3406" y="4235"/>
                    <a:pt x="3921" y="4235"/>
                  </a:cubicBezTo>
                  <a:lnTo>
                    <a:pt x="6141" y="4235"/>
                  </a:lnTo>
                  <a:cubicBezTo>
                    <a:pt x="6262" y="4235"/>
                    <a:pt x="6357" y="4137"/>
                    <a:pt x="6357" y="4019"/>
                  </a:cubicBezTo>
                  <a:cubicBezTo>
                    <a:pt x="6357" y="3898"/>
                    <a:pt x="6262" y="3803"/>
                    <a:pt x="6141" y="3803"/>
                  </a:cubicBezTo>
                  <a:lnTo>
                    <a:pt x="3921" y="3803"/>
                  </a:lnTo>
                  <a:cubicBezTo>
                    <a:pt x="3498" y="3803"/>
                    <a:pt x="3101" y="3999"/>
                    <a:pt x="2842" y="4333"/>
                  </a:cubicBezTo>
                  <a:cubicBezTo>
                    <a:pt x="1601" y="4399"/>
                    <a:pt x="625" y="5424"/>
                    <a:pt x="622" y="6667"/>
                  </a:cubicBezTo>
                  <a:lnTo>
                    <a:pt x="622" y="7712"/>
                  </a:lnTo>
                  <a:cubicBezTo>
                    <a:pt x="622" y="8311"/>
                    <a:pt x="1109" y="8795"/>
                    <a:pt x="1708" y="8795"/>
                  </a:cubicBezTo>
                  <a:lnTo>
                    <a:pt x="1748" y="8795"/>
                  </a:lnTo>
                  <a:lnTo>
                    <a:pt x="1748" y="8990"/>
                  </a:lnTo>
                  <a:cubicBezTo>
                    <a:pt x="1748" y="9108"/>
                    <a:pt x="1843" y="9206"/>
                    <a:pt x="1964" y="9206"/>
                  </a:cubicBezTo>
                  <a:cubicBezTo>
                    <a:pt x="2082" y="9206"/>
                    <a:pt x="2180" y="9108"/>
                    <a:pt x="2180" y="8990"/>
                  </a:cubicBezTo>
                  <a:lnTo>
                    <a:pt x="2180" y="7824"/>
                  </a:lnTo>
                  <a:cubicBezTo>
                    <a:pt x="2180" y="7419"/>
                    <a:pt x="2442" y="7059"/>
                    <a:pt x="2827" y="6938"/>
                  </a:cubicBezTo>
                  <a:lnTo>
                    <a:pt x="2839" y="6935"/>
                  </a:lnTo>
                  <a:cubicBezTo>
                    <a:pt x="2928" y="6906"/>
                    <a:pt x="3017" y="6895"/>
                    <a:pt x="3110" y="6895"/>
                  </a:cubicBezTo>
                  <a:lnTo>
                    <a:pt x="4428" y="6895"/>
                  </a:lnTo>
                  <a:lnTo>
                    <a:pt x="4428" y="7629"/>
                  </a:lnTo>
                  <a:cubicBezTo>
                    <a:pt x="4428" y="8066"/>
                    <a:pt x="4782" y="8420"/>
                    <a:pt x="5220" y="8420"/>
                  </a:cubicBezTo>
                  <a:lnTo>
                    <a:pt x="5436" y="8420"/>
                  </a:lnTo>
                  <a:lnTo>
                    <a:pt x="5436" y="9485"/>
                  </a:lnTo>
                  <a:lnTo>
                    <a:pt x="4083" y="9485"/>
                  </a:lnTo>
                  <a:cubicBezTo>
                    <a:pt x="3826" y="9485"/>
                    <a:pt x="3619" y="9310"/>
                    <a:pt x="3619" y="9094"/>
                  </a:cubicBezTo>
                  <a:cubicBezTo>
                    <a:pt x="3619" y="8976"/>
                    <a:pt x="3521" y="8878"/>
                    <a:pt x="3403" y="8878"/>
                  </a:cubicBezTo>
                  <a:cubicBezTo>
                    <a:pt x="3282" y="8878"/>
                    <a:pt x="3187" y="8976"/>
                    <a:pt x="3187" y="9094"/>
                  </a:cubicBezTo>
                  <a:cubicBezTo>
                    <a:pt x="3187" y="9549"/>
                    <a:pt x="3590" y="9917"/>
                    <a:pt x="4085" y="9917"/>
                  </a:cubicBezTo>
                  <a:lnTo>
                    <a:pt x="7218" y="9917"/>
                  </a:lnTo>
                  <a:cubicBezTo>
                    <a:pt x="7713" y="9917"/>
                    <a:pt x="8116" y="9549"/>
                    <a:pt x="8116" y="9094"/>
                  </a:cubicBezTo>
                  <a:cubicBezTo>
                    <a:pt x="8116" y="8976"/>
                    <a:pt x="8018" y="8878"/>
                    <a:pt x="7900" y="8878"/>
                  </a:cubicBezTo>
                  <a:cubicBezTo>
                    <a:pt x="7779" y="8878"/>
                    <a:pt x="7684" y="8976"/>
                    <a:pt x="7684" y="9094"/>
                  </a:cubicBezTo>
                  <a:cubicBezTo>
                    <a:pt x="7684" y="9310"/>
                    <a:pt x="7474" y="9485"/>
                    <a:pt x="7218" y="9485"/>
                  </a:cubicBezTo>
                  <a:lnTo>
                    <a:pt x="5867" y="9485"/>
                  </a:lnTo>
                  <a:lnTo>
                    <a:pt x="5867" y="8417"/>
                  </a:lnTo>
                  <a:lnTo>
                    <a:pt x="6083" y="8417"/>
                  </a:lnTo>
                  <a:cubicBezTo>
                    <a:pt x="6521" y="8417"/>
                    <a:pt x="6875" y="8063"/>
                    <a:pt x="6875" y="7626"/>
                  </a:cubicBezTo>
                  <a:lnTo>
                    <a:pt x="6875" y="6895"/>
                  </a:lnTo>
                  <a:lnTo>
                    <a:pt x="8193" y="6895"/>
                  </a:lnTo>
                  <a:cubicBezTo>
                    <a:pt x="8201" y="6894"/>
                    <a:pt x="8209" y="6894"/>
                    <a:pt x="8217" y="6894"/>
                  </a:cubicBezTo>
                  <a:cubicBezTo>
                    <a:pt x="8301" y="6894"/>
                    <a:pt x="8382" y="6909"/>
                    <a:pt x="8464" y="6935"/>
                  </a:cubicBezTo>
                  <a:lnTo>
                    <a:pt x="8473" y="6938"/>
                  </a:lnTo>
                  <a:cubicBezTo>
                    <a:pt x="8861" y="7059"/>
                    <a:pt x="9123" y="7419"/>
                    <a:pt x="9123" y="7824"/>
                  </a:cubicBezTo>
                  <a:lnTo>
                    <a:pt x="9123" y="10044"/>
                  </a:lnTo>
                  <a:cubicBezTo>
                    <a:pt x="9123" y="10320"/>
                    <a:pt x="9031" y="10591"/>
                    <a:pt x="8861" y="10810"/>
                  </a:cubicBezTo>
                  <a:lnTo>
                    <a:pt x="2439" y="10810"/>
                  </a:lnTo>
                  <a:cubicBezTo>
                    <a:pt x="2269" y="10591"/>
                    <a:pt x="2177" y="10320"/>
                    <a:pt x="2177" y="10044"/>
                  </a:cubicBezTo>
                  <a:lnTo>
                    <a:pt x="2177" y="9917"/>
                  </a:lnTo>
                  <a:cubicBezTo>
                    <a:pt x="2177" y="9796"/>
                    <a:pt x="2079" y="9701"/>
                    <a:pt x="1961" y="9701"/>
                  </a:cubicBezTo>
                  <a:cubicBezTo>
                    <a:pt x="1840" y="9701"/>
                    <a:pt x="1745" y="9796"/>
                    <a:pt x="1745" y="9917"/>
                  </a:cubicBezTo>
                  <a:lnTo>
                    <a:pt x="1745" y="10044"/>
                  </a:lnTo>
                  <a:cubicBezTo>
                    <a:pt x="1745" y="10309"/>
                    <a:pt x="1808" y="10571"/>
                    <a:pt x="1929" y="10810"/>
                  </a:cubicBezTo>
                  <a:lnTo>
                    <a:pt x="648" y="10810"/>
                  </a:lnTo>
                  <a:cubicBezTo>
                    <a:pt x="291" y="10810"/>
                    <a:pt x="1" y="11100"/>
                    <a:pt x="1" y="11457"/>
                  </a:cubicBezTo>
                  <a:cubicBezTo>
                    <a:pt x="1" y="11814"/>
                    <a:pt x="291" y="12105"/>
                    <a:pt x="648" y="12105"/>
                  </a:cubicBezTo>
                  <a:lnTo>
                    <a:pt x="677" y="12105"/>
                  </a:lnTo>
                  <a:cubicBezTo>
                    <a:pt x="709" y="13576"/>
                    <a:pt x="1909" y="14754"/>
                    <a:pt x="3383" y="14756"/>
                  </a:cubicBezTo>
                  <a:lnTo>
                    <a:pt x="11409" y="14756"/>
                  </a:lnTo>
                  <a:cubicBezTo>
                    <a:pt x="12877" y="14754"/>
                    <a:pt x="14069" y="13570"/>
                    <a:pt x="14080" y="12105"/>
                  </a:cubicBezTo>
                  <a:lnTo>
                    <a:pt x="14109" y="12105"/>
                  </a:lnTo>
                  <a:cubicBezTo>
                    <a:pt x="14466" y="12105"/>
                    <a:pt x="14757" y="11814"/>
                    <a:pt x="14757" y="11457"/>
                  </a:cubicBezTo>
                  <a:cubicBezTo>
                    <a:pt x="14757" y="11100"/>
                    <a:pt x="14466" y="10810"/>
                    <a:pt x="14109" y="10810"/>
                  </a:cubicBezTo>
                  <a:lnTo>
                    <a:pt x="13462" y="10810"/>
                  </a:lnTo>
                  <a:lnTo>
                    <a:pt x="13462" y="7119"/>
                  </a:lnTo>
                  <a:cubicBezTo>
                    <a:pt x="13787" y="7024"/>
                    <a:pt x="14009" y="6725"/>
                    <a:pt x="14009" y="6388"/>
                  </a:cubicBezTo>
                  <a:cubicBezTo>
                    <a:pt x="14009" y="6048"/>
                    <a:pt x="13787" y="5749"/>
                    <a:pt x="13462" y="5654"/>
                  </a:cubicBezTo>
                  <a:lnTo>
                    <a:pt x="13462" y="1408"/>
                  </a:lnTo>
                  <a:cubicBezTo>
                    <a:pt x="13462" y="800"/>
                    <a:pt x="12966" y="305"/>
                    <a:pt x="12359" y="305"/>
                  </a:cubicBezTo>
                  <a:lnTo>
                    <a:pt x="11346" y="305"/>
                  </a:lnTo>
                  <a:cubicBezTo>
                    <a:pt x="11288" y="305"/>
                    <a:pt x="11233" y="328"/>
                    <a:pt x="11193" y="368"/>
                  </a:cubicBezTo>
                  <a:lnTo>
                    <a:pt x="10669" y="895"/>
                  </a:lnTo>
                  <a:lnTo>
                    <a:pt x="9964" y="190"/>
                  </a:lnTo>
                  <a:cubicBezTo>
                    <a:pt x="9837" y="63"/>
                    <a:pt x="9671" y="0"/>
                    <a:pt x="9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5"/>
            <p:cNvSpPr/>
            <p:nvPr/>
          </p:nvSpPr>
          <p:spPr>
            <a:xfrm>
              <a:off x="7229800" y="2713025"/>
              <a:ext cx="18550" cy="14475"/>
            </a:xfrm>
            <a:custGeom>
              <a:avLst/>
              <a:gdLst/>
              <a:ahLst/>
              <a:cxnLst/>
              <a:rect l="l" t="t" r="r" b="b"/>
              <a:pathLst>
                <a:path w="742" h="579" extrusionOk="0">
                  <a:moveTo>
                    <a:pt x="430" y="1"/>
                  </a:moveTo>
                  <a:cubicBezTo>
                    <a:pt x="379" y="1"/>
                    <a:pt x="326" y="21"/>
                    <a:pt x="279" y="69"/>
                  </a:cubicBezTo>
                  <a:lnTo>
                    <a:pt x="138" y="210"/>
                  </a:lnTo>
                  <a:cubicBezTo>
                    <a:pt x="0" y="345"/>
                    <a:pt x="98" y="578"/>
                    <a:pt x="291" y="578"/>
                  </a:cubicBezTo>
                  <a:cubicBezTo>
                    <a:pt x="349" y="578"/>
                    <a:pt x="403" y="555"/>
                    <a:pt x="444" y="515"/>
                  </a:cubicBezTo>
                  <a:lnTo>
                    <a:pt x="585" y="374"/>
                  </a:lnTo>
                  <a:cubicBezTo>
                    <a:pt x="741" y="217"/>
                    <a:pt x="597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5"/>
            <p:cNvSpPr/>
            <p:nvPr/>
          </p:nvSpPr>
          <p:spPr>
            <a:xfrm>
              <a:off x="7254400" y="2731300"/>
              <a:ext cx="13625" cy="15700"/>
            </a:xfrm>
            <a:custGeom>
              <a:avLst/>
              <a:gdLst/>
              <a:ahLst/>
              <a:cxnLst/>
              <a:rect l="l" t="t" r="r" b="b"/>
              <a:pathLst>
                <a:path w="545" h="628" extrusionOk="0">
                  <a:moveTo>
                    <a:pt x="302" y="0"/>
                  </a:moveTo>
                  <a:cubicBezTo>
                    <a:pt x="210" y="0"/>
                    <a:pt x="126" y="59"/>
                    <a:pt x="99" y="152"/>
                  </a:cubicBezTo>
                  <a:lnTo>
                    <a:pt x="35" y="345"/>
                  </a:lnTo>
                  <a:cubicBezTo>
                    <a:pt x="1" y="457"/>
                    <a:pt x="64" y="581"/>
                    <a:pt x="176" y="616"/>
                  </a:cubicBezTo>
                  <a:cubicBezTo>
                    <a:pt x="199" y="621"/>
                    <a:pt x="220" y="624"/>
                    <a:pt x="243" y="627"/>
                  </a:cubicBezTo>
                  <a:cubicBezTo>
                    <a:pt x="338" y="627"/>
                    <a:pt x="421" y="564"/>
                    <a:pt x="450" y="475"/>
                  </a:cubicBezTo>
                  <a:lnTo>
                    <a:pt x="510" y="282"/>
                  </a:lnTo>
                  <a:cubicBezTo>
                    <a:pt x="545" y="169"/>
                    <a:pt x="482" y="46"/>
                    <a:pt x="369" y="11"/>
                  </a:cubicBezTo>
                  <a:cubicBezTo>
                    <a:pt x="347" y="4"/>
                    <a:pt x="324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5"/>
            <p:cNvSpPr/>
            <p:nvPr/>
          </p:nvSpPr>
          <p:spPr>
            <a:xfrm>
              <a:off x="7210075" y="2691775"/>
              <a:ext cx="18450" cy="12400"/>
            </a:xfrm>
            <a:custGeom>
              <a:avLst/>
              <a:gdLst/>
              <a:ahLst/>
              <a:cxnLst/>
              <a:rect l="l" t="t" r="r" b="b"/>
              <a:pathLst>
                <a:path w="738" h="496" extrusionOk="0">
                  <a:moveTo>
                    <a:pt x="497" y="1"/>
                  </a:moveTo>
                  <a:cubicBezTo>
                    <a:pt x="474" y="1"/>
                    <a:pt x="452" y="4"/>
                    <a:pt x="429" y="12"/>
                  </a:cubicBezTo>
                  <a:lnTo>
                    <a:pt x="237" y="72"/>
                  </a:lnTo>
                  <a:cubicBezTo>
                    <a:pt x="0" y="147"/>
                    <a:pt x="55" y="495"/>
                    <a:pt x="303" y="495"/>
                  </a:cubicBezTo>
                  <a:cubicBezTo>
                    <a:pt x="323" y="495"/>
                    <a:pt x="346" y="492"/>
                    <a:pt x="369" y="484"/>
                  </a:cubicBezTo>
                  <a:lnTo>
                    <a:pt x="562" y="423"/>
                  </a:lnTo>
                  <a:cubicBezTo>
                    <a:pt x="674" y="389"/>
                    <a:pt x="737" y="265"/>
                    <a:pt x="700" y="153"/>
                  </a:cubicBezTo>
                  <a:cubicBezTo>
                    <a:pt x="672" y="60"/>
                    <a:pt x="588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18B7BDA1-35C5-43E2-6375-32BD2385A684}"/>
              </a:ext>
            </a:extLst>
          </p:cNvPr>
          <p:cNvSpPr txBox="1">
            <a:spLocks/>
          </p:cNvSpPr>
          <p:nvPr/>
        </p:nvSpPr>
        <p:spPr>
          <a:xfrm flipH="1">
            <a:off x="2701331" y="-29902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925380" y="1222758"/>
            <a:ext cx="3847357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76"/>
          <p:cNvSpPr/>
          <p:nvPr/>
        </p:nvSpPr>
        <p:spPr>
          <a:xfrm>
            <a:off x="371264" y="1222758"/>
            <a:ext cx="3847358" cy="2506456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693693" y="2464288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mobile app to schedule online appointments</a:t>
            </a:r>
            <a:endParaRPr dirty="0"/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5247808" y="2279400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Able to track appointments easily</a:t>
            </a:r>
            <a:endParaRPr dirty="0"/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28;p74">
            <a:extLst>
              <a:ext uri="{FF2B5EF4-FFF2-40B4-BE49-F238E27FC236}">
                <a16:creationId xmlns:a16="http://schemas.microsoft.com/office/drawing/2014/main" id="{EB156C5E-9A55-7371-8404-1094E1B0ADCD}"/>
              </a:ext>
            </a:extLst>
          </p:cNvPr>
          <p:cNvSpPr txBox="1">
            <a:spLocks/>
          </p:cNvSpPr>
          <p:nvPr/>
        </p:nvSpPr>
        <p:spPr>
          <a:xfrm flipH="1">
            <a:off x="2701331" y="73350"/>
            <a:ext cx="374133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MY" sz="2800" b="1" dirty="0"/>
              <a:t>Problem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/>
          <p:nvPr/>
        </p:nvSpPr>
        <p:spPr>
          <a:xfrm>
            <a:off x="978750" y="1481407"/>
            <a:ext cx="2169504" cy="21806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4"/>
          <p:cNvSpPr txBox="1">
            <a:spLocks noGrp="1"/>
          </p:cNvSpPr>
          <p:nvPr>
            <p:ph type="subTitle" idx="1"/>
          </p:nvPr>
        </p:nvSpPr>
        <p:spPr>
          <a:xfrm>
            <a:off x="1237500" y="1957573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System</a:t>
            </a:r>
            <a:endParaRPr dirty="0"/>
          </a:p>
        </p:txBody>
      </p:sp>
      <p:sp>
        <p:nvSpPr>
          <p:cNvPr id="884" name="Google Shape;884;p84"/>
          <p:cNvSpPr txBox="1">
            <a:spLocks noGrp="1"/>
          </p:cNvSpPr>
          <p:nvPr>
            <p:ph type="ctrTitle"/>
          </p:nvPr>
        </p:nvSpPr>
        <p:spPr>
          <a:xfrm>
            <a:off x="-725910" y="11475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sz="3000" dirty="0"/>
          </a:p>
        </p:txBody>
      </p:sp>
      <p:sp>
        <p:nvSpPr>
          <p:cNvPr id="885" name="Google Shape;885;p84"/>
          <p:cNvSpPr txBox="1">
            <a:spLocks noGrp="1"/>
          </p:cNvSpPr>
          <p:nvPr>
            <p:ph type="subTitle" idx="4"/>
          </p:nvPr>
        </p:nvSpPr>
        <p:spPr>
          <a:xfrm>
            <a:off x="1151931" y="2509141"/>
            <a:ext cx="1804866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PetBacker</a:t>
            </a:r>
            <a:endParaRPr sz="1800" dirty="0"/>
          </a:p>
        </p:txBody>
      </p:sp>
      <p:sp>
        <p:nvSpPr>
          <p:cNvPr id="891" name="Google Shape;891;p84"/>
          <p:cNvSpPr txBox="1">
            <a:spLocks noGrp="1"/>
          </p:cNvSpPr>
          <p:nvPr>
            <p:ph type="subTitle" idx="1"/>
          </p:nvPr>
        </p:nvSpPr>
        <p:spPr>
          <a:xfrm>
            <a:off x="1237500" y="3369168"/>
            <a:ext cx="1633728" cy="288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4" name="Picture 1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AE75474-79B6-9F95-F570-B192B7F29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80" y="160673"/>
            <a:ext cx="2821834" cy="4868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58C56-A629-8A4F-86B3-3149A58A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40" y="2275237"/>
            <a:ext cx="2984500" cy="2679700"/>
          </a:xfrm>
          <a:prstGeom prst="rect">
            <a:avLst/>
          </a:prstGeom>
        </p:spPr>
      </p:pic>
      <p:sp>
        <p:nvSpPr>
          <p:cNvPr id="1572" name="Google Shape;1572;p116"/>
          <p:cNvSpPr txBox="1">
            <a:spLocks noGrp="1"/>
          </p:cNvSpPr>
          <p:nvPr>
            <p:ph type="ctrTitle"/>
          </p:nvPr>
        </p:nvSpPr>
        <p:spPr>
          <a:xfrm>
            <a:off x="2311740" y="352750"/>
            <a:ext cx="6215942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Methodology</a:t>
            </a:r>
            <a:endParaRPr dirty="0"/>
          </a:p>
        </p:txBody>
      </p:sp>
      <p:sp>
        <p:nvSpPr>
          <p:cNvPr id="1573" name="Google Shape;1573;p116"/>
          <p:cNvSpPr txBox="1">
            <a:spLocks noGrp="1"/>
          </p:cNvSpPr>
          <p:nvPr>
            <p:ph type="subTitle" idx="1"/>
          </p:nvPr>
        </p:nvSpPr>
        <p:spPr>
          <a:xfrm>
            <a:off x="3972269" y="1246577"/>
            <a:ext cx="4213267" cy="469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MY" sz="1800" dirty="0">
                <a:latin typeface="Livvic" pitchFamily="2" charset="77"/>
              </a:rPr>
              <a:t>Structured development methodology</a:t>
            </a:r>
          </a:p>
        </p:txBody>
      </p:sp>
      <p:sp>
        <p:nvSpPr>
          <p:cNvPr id="1576" name="Google Shape;1576;p116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Structured &amp; sequential development process</a:t>
            </a:r>
            <a:endParaRPr dirty="0"/>
          </a:p>
        </p:txBody>
      </p:sp>
      <p:sp>
        <p:nvSpPr>
          <p:cNvPr id="1577" name="Google Shape;1577;p116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Effective tracking of project’s advancement</a:t>
            </a:r>
            <a:endParaRPr dirty="0"/>
          </a:p>
        </p:txBody>
      </p:sp>
      <p:sp>
        <p:nvSpPr>
          <p:cNvPr id="1578" name="Google Shape;1578;p116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Focused on achieving specific goals</a:t>
            </a:r>
            <a:endParaRPr dirty="0"/>
          </a:p>
        </p:txBody>
      </p:sp>
      <p:sp>
        <p:nvSpPr>
          <p:cNvPr id="1579" name="Google Shape;1579;p116"/>
          <p:cNvSpPr/>
          <p:nvPr/>
        </p:nvSpPr>
        <p:spPr>
          <a:xfrm>
            <a:off x="8113786" y="145768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16"/>
          <p:cNvSpPr/>
          <p:nvPr/>
        </p:nvSpPr>
        <p:spPr>
          <a:xfrm>
            <a:off x="8113786" y="24597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16"/>
          <p:cNvSpPr/>
          <p:nvPr/>
        </p:nvSpPr>
        <p:spPr>
          <a:xfrm>
            <a:off x="8113786" y="3475729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3" name="Google Shape;1583;p116"/>
          <p:cNvGrpSpPr/>
          <p:nvPr/>
        </p:nvGrpSpPr>
        <p:grpSpPr>
          <a:xfrm>
            <a:off x="8233049" y="2581162"/>
            <a:ext cx="373175" cy="368925"/>
            <a:chOff x="849775" y="3235925"/>
            <a:chExt cx="373175" cy="368925"/>
          </a:xfrm>
        </p:grpSpPr>
        <p:sp>
          <p:nvSpPr>
            <p:cNvPr id="1584" name="Google Shape;1584;p116"/>
            <p:cNvSpPr/>
            <p:nvPr/>
          </p:nvSpPr>
          <p:spPr>
            <a:xfrm>
              <a:off x="921375" y="3236000"/>
              <a:ext cx="301575" cy="368850"/>
            </a:xfrm>
            <a:custGeom>
              <a:avLst/>
              <a:gdLst/>
              <a:ahLst/>
              <a:cxnLst/>
              <a:rect l="l" t="t" r="r" b="b"/>
              <a:pathLst>
                <a:path w="12063" h="14754" extrusionOk="0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116"/>
            <p:cNvSpPr/>
            <p:nvPr/>
          </p:nvSpPr>
          <p:spPr>
            <a:xfrm>
              <a:off x="849775" y="3235925"/>
              <a:ext cx="263225" cy="166700"/>
            </a:xfrm>
            <a:custGeom>
              <a:avLst/>
              <a:gdLst/>
              <a:ahLst/>
              <a:cxnLst/>
              <a:rect l="l" t="t" r="r" b="b"/>
              <a:pathLst>
                <a:path w="10529" h="6668" extrusionOk="0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116"/>
            <p:cNvSpPr/>
            <p:nvPr/>
          </p:nvSpPr>
          <p:spPr>
            <a:xfrm>
              <a:off x="989750" y="3502925"/>
              <a:ext cx="97325" cy="46875"/>
            </a:xfrm>
            <a:custGeom>
              <a:avLst/>
              <a:gdLst/>
              <a:ahLst/>
              <a:cxnLst/>
              <a:rect l="l" t="t" r="r" b="b"/>
              <a:pathLst>
                <a:path w="3893" h="1875" extrusionOk="0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7" name="Google Shape;1587;p116"/>
            <p:cNvSpPr/>
            <p:nvPr/>
          </p:nvSpPr>
          <p:spPr>
            <a:xfrm>
              <a:off x="968675" y="3273700"/>
              <a:ext cx="134675" cy="106750"/>
            </a:xfrm>
            <a:custGeom>
              <a:avLst/>
              <a:gdLst/>
              <a:ahLst/>
              <a:cxnLst/>
              <a:rect l="l" t="t" r="r" b="b"/>
              <a:pathLst>
                <a:path w="5387" h="4270" extrusionOk="0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8" name="Google Shape;1588;p116"/>
            <p:cNvSpPr/>
            <p:nvPr/>
          </p:nvSpPr>
          <p:spPr>
            <a:xfrm>
              <a:off x="1017675" y="331522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116"/>
            <p:cNvSpPr/>
            <p:nvPr/>
          </p:nvSpPr>
          <p:spPr>
            <a:xfrm>
              <a:off x="1044725" y="331522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0" name="Google Shape;1590;p116"/>
          <p:cNvGrpSpPr/>
          <p:nvPr/>
        </p:nvGrpSpPr>
        <p:grpSpPr>
          <a:xfrm>
            <a:off x="8257287" y="1566445"/>
            <a:ext cx="324698" cy="372863"/>
            <a:chOff x="2212084" y="1960358"/>
            <a:chExt cx="324698" cy="372863"/>
          </a:xfrm>
        </p:grpSpPr>
        <p:sp>
          <p:nvSpPr>
            <p:cNvPr id="1591" name="Google Shape;1591;p11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11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11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4" name="Google Shape;1594;p116"/>
          <p:cNvGrpSpPr/>
          <p:nvPr/>
        </p:nvGrpSpPr>
        <p:grpSpPr>
          <a:xfrm>
            <a:off x="8209905" y="3572033"/>
            <a:ext cx="419463" cy="419080"/>
            <a:chOff x="1687605" y="668037"/>
            <a:chExt cx="332012" cy="355454"/>
          </a:xfrm>
        </p:grpSpPr>
        <p:grpSp>
          <p:nvGrpSpPr>
            <p:cNvPr id="1595" name="Google Shape;1595;p116"/>
            <p:cNvGrpSpPr/>
            <p:nvPr/>
          </p:nvGrpSpPr>
          <p:grpSpPr>
            <a:xfrm>
              <a:off x="1687605" y="668037"/>
              <a:ext cx="332012" cy="355454"/>
              <a:chOff x="7055134" y="2919170"/>
              <a:chExt cx="290321" cy="310820"/>
            </a:xfrm>
          </p:grpSpPr>
          <p:sp>
            <p:nvSpPr>
              <p:cNvPr id="1596" name="Google Shape;1596;p116"/>
              <p:cNvSpPr/>
              <p:nvPr/>
            </p:nvSpPr>
            <p:spPr>
              <a:xfrm>
                <a:off x="7102497" y="2970989"/>
                <a:ext cx="191044" cy="259001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8137" extrusionOk="0">
                    <a:moveTo>
                      <a:pt x="3097" y="314"/>
                    </a:moveTo>
                    <a:cubicBezTo>
                      <a:pt x="3739" y="314"/>
                      <a:pt x="4347" y="552"/>
                      <a:pt x="4835" y="980"/>
                    </a:cubicBezTo>
                    <a:cubicBezTo>
                      <a:pt x="5394" y="1481"/>
                      <a:pt x="5716" y="2195"/>
                      <a:pt x="5716" y="2933"/>
                    </a:cubicBezTo>
                    <a:cubicBezTo>
                      <a:pt x="5704" y="3445"/>
                      <a:pt x="5549" y="3933"/>
                      <a:pt x="5287" y="4350"/>
                    </a:cubicBezTo>
                    <a:cubicBezTo>
                      <a:pt x="5013" y="4767"/>
                      <a:pt x="4644" y="5100"/>
                      <a:pt x="4204" y="5302"/>
                    </a:cubicBezTo>
                    <a:cubicBezTo>
                      <a:pt x="3930" y="5433"/>
                      <a:pt x="3751" y="5719"/>
                      <a:pt x="3751" y="6029"/>
                    </a:cubicBezTo>
                    <a:lnTo>
                      <a:pt x="3751" y="6207"/>
                    </a:lnTo>
                    <a:lnTo>
                      <a:pt x="2430" y="6207"/>
                    </a:lnTo>
                    <a:lnTo>
                      <a:pt x="2430" y="6029"/>
                    </a:lnTo>
                    <a:cubicBezTo>
                      <a:pt x="2430" y="5719"/>
                      <a:pt x="2251" y="5433"/>
                      <a:pt x="1965" y="5302"/>
                    </a:cubicBezTo>
                    <a:cubicBezTo>
                      <a:pt x="942" y="4814"/>
                      <a:pt x="346" y="3731"/>
                      <a:pt x="489" y="2588"/>
                    </a:cubicBezTo>
                    <a:cubicBezTo>
                      <a:pt x="644" y="1421"/>
                      <a:pt x="1608" y="457"/>
                      <a:pt x="2799" y="326"/>
                    </a:cubicBezTo>
                    <a:cubicBezTo>
                      <a:pt x="2906" y="314"/>
                      <a:pt x="3013" y="314"/>
                      <a:pt x="3097" y="314"/>
                    </a:cubicBezTo>
                    <a:close/>
                    <a:moveTo>
                      <a:pt x="3728" y="6505"/>
                    </a:moveTo>
                    <a:lnTo>
                      <a:pt x="3739" y="7017"/>
                    </a:lnTo>
                    <a:cubicBezTo>
                      <a:pt x="3739" y="7100"/>
                      <a:pt x="3668" y="7195"/>
                      <a:pt x="3561" y="7195"/>
                    </a:cubicBezTo>
                    <a:lnTo>
                      <a:pt x="2573" y="7195"/>
                    </a:lnTo>
                    <a:cubicBezTo>
                      <a:pt x="2489" y="7195"/>
                      <a:pt x="2394" y="7124"/>
                      <a:pt x="2394" y="7017"/>
                    </a:cubicBezTo>
                    <a:lnTo>
                      <a:pt x="2394" y="6505"/>
                    </a:lnTo>
                    <a:close/>
                    <a:moveTo>
                      <a:pt x="3394" y="7469"/>
                    </a:moveTo>
                    <a:lnTo>
                      <a:pt x="3406" y="7648"/>
                    </a:lnTo>
                    <a:cubicBezTo>
                      <a:pt x="3406" y="7743"/>
                      <a:pt x="3335" y="7838"/>
                      <a:pt x="3228" y="7838"/>
                    </a:cubicBezTo>
                    <a:lnTo>
                      <a:pt x="2906" y="7838"/>
                    </a:lnTo>
                    <a:cubicBezTo>
                      <a:pt x="2811" y="7838"/>
                      <a:pt x="2727" y="7755"/>
                      <a:pt x="2727" y="7648"/>
                    </a:cubicBezTo>
                    <a:lnTo>
                      <a:pt x="2727" y="7469"/>
                    </a:lnTo>
                    <a:close/>
                    <a:moveTo>
                      <a:pt x="3056" y="0"/>
                    </a:moveTo>
                    <a:cubicBezTo>
                      <a:pt x="2951" y="0"/>
                      <a:pt x="2845" y="6"/>
                      <a:pt x="2739" y="16"/>
                    </a:cubicBezTo>
                    <a:cubicBezTo>
                      <a:pt x="1418" y="171"/>
                      <a:pt x="322" y="1230"/>
                      <a:pt x="168" y="2552"/>
                    </a:cubicBezTo>
                    <a:cubicBezTo>
                      <a:pt x="1" y="3814"/>
                      <a:pt x="668" y="5040"/>
                      <a:pt x="1811" y="5564"/>
                    </a:cubicBezTo>
                    <a:cubicBezTo>
                      <a:pt x="1977" y="5648"/>
                      <a:pt x="2096" y="5826"/>
                      <a:pt x="2096" y="6017"/>
                    </a:cubicBezTo>
                    <a:lnTo>
                      <a:pt x="2096" y="7005"/>
                    </a:lnTo>
                    <a:cubicBezTo>
                      <a:pt x="2096" y="7207"/>
                      <a:pt x="2239" y="7386"/>
                      <a:pt x="2430" y="7457"/>
                    </a:cubicBezTo>
                    <a:lnTo>
                      <a:pt x="2430" y="7648"/>
                    </a:lnTo>
                    <a:cubicBezTo>
                      <a:pt x="2430" y="7922"/>
                      <a:pt x="2632" y="8136"/>
                      <a:pt x="2906" y="8136"/>
                    </a:cubicBezTo>
                    <a:lnTo>
                      <a:pt x="3228" y="8136"/>
                    </a:lnTo>
                    <a:cubicBezTo>
                      <a:pt x="3501" y="8136"/>
                      <a:pt x="3704" y="7922"/>
                      <a:pt x="3704" y="7648"/>
                    </a:cubicBezTo>
                    <a:lnTo>
                      <a:pt x="3704" y="7457"/>
                    </a:lnTo>
                    <a:cubicBezTo>
                      <a:pt x="3906" y="7398"/>
                      <a:pt x="4037" y="7219"/>
                      <a:pt x="4037" y="7005"/>
                    </a:cubicBezTo>
                    <a:lnTo>
                      <a:pt x="4037" y="6017"/>
                    </a:lnTo>
                    <a:cubicBezTo>
                      <a:pt x="4037" y="5826"/>
                      <a:pt x="4144" y="5648"/>
                      <a:pt x="4323" y="5564"/>
                    </a:cubicBezTo>
                    <a:cubicBezTo>
                      <a:pt x="4811" y="5326"/>
                      <a:pt x="5228" y="4969"/>
                      <a:pt x="5537" y="4517"/>
                    </a:cubicBezTo>
                    <a:cubicBezTo>
                      <a:pt x="5847" y="4040"/>
                      <a:pt x="6002" y="3481"/>
                      <a:pt x="6002" y="2921"/>
                    </a:cubicBezTo>
                    <a:cubicBezTo>
                      <a:pt x="6002" y="2100"/>
                      <a:pt x="5644" y="1302"/>
                      <a:pt x="5037" y="754"/>
                    </a:cubicBezTo>
                    <a:cubicBezTo>
                      <a:pt x="4485" y="254"/>
                      <a:pt x="3788" y="0"/>
                      <a:pt x="3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7" name="Google Shape;1597;p116"/>
              <p:cNvSpPr/>
              <p:nvPr/>
            </p:nvSpPr>
            <p:spPr>
              <a:xfrm>
                <a:off x="7304872" y="3059413"/>
                <a:ext cx="40583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98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44" y="298"/>
                    </a:cubicBezTo>
                    <a:lnTo>
                      <a:pt x="1132" y="298"/>
                    </a:lnTo>
                    <a:cubicBezTo>
                      <a:pt x="1215" y="298"/>
                      <a:pt x="1275" y="215"/>
                      <a:pt x="1275" y="143"/>
                    </a:cubicBezTo>
                    <a:cubicBezTo>
                      <a:pt x="1275" y="72"/>
                      <a:pt x="1203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8" name="Google Shape;1598;p116"/>
              <p:cNvSpPr/>
              <p:nvPr/>
            </p:nvSpPr>
            <p:spPr>
              <a:xfrm>
                <a:off x="7055134" y="3059413"/>
                <a:ext cx="41347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98" extrusionOk="0">
                    <a:moveTo>
                      <a:pt x="155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55" y="298"/>
                    </a:cubicBezTo>
                    <a:lnTo>
                      <a:pt x="1132" y="298"/>
                    </a:lnTo>
                    <a:cubicBezTo>
                      <a:pt x="1215" y="298"/>
                      <a:pt x="1287" y="215"/>
                      <a:pt x="1287" y="143"/>
                    </a:cubicBezTo>
                    <a:cubicBezTo>
                      <a:pt x="1298" y="72"/>
                      <a:pt x="1227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99" name="Google Shape;1599;p116"/>
              <p:cNvSpPr/>
              <p:nvPr/>
            </p:nvSpPr>
            <p:spPr>
              <a:xfrm>
                <a:off x="7195727" y="2919170"/>
                <a:ext cx="9517" cy="405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275" extrusionOk="0">
                    <a:moveTo>
                      <a:pt x="156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32"/>
                    </a:lnTo>
                    <a:cubicBezTo>
                      <a:pt x="1" y="1215"/>
                      <a:pt x="84" y="1275"/>
                      <a:pt x="156" y="1275"/>
                    </a:cubicBezTo>
                    <a:cubicBezTo>
                      <a:pt x="227" y="1275"/>
                      <a:pt x="299" y="1204"/>
                      <a:pt x="299" y="1132"/>
                    </a:cubicBezTo>
                    <a:lnTo>
                      <a:pt x="299" y="144"/>
                    </a:lnTo>
                    <a:cubicBezTo>
                      <a:pt x="299" y="72"/>
                      <a:pt x="227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0" name="Google Shape;1600;p116"/>
              <p:cNvSpPr/>
              <p:nvPr/>
            </p:nvSpPr>
            <p:spPr>
              <a:xfrm>
                <a:off x="7249552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417" y="0"/>
                    </a:moveTo>
                    <a:cubicBezTo>
                      <a:pt x="362" y="0"/>
                      <a:pt x="307" y="32"/>
                      <a:pt x="274" y="81"/>
                    </a:cubicBezTo>
                    <a:lnTo>
                      <a:pt x="36" y="498"/>
                    </a:lnTo>
                    <a:cubicBezTo>
                      <a:pt x="1" y="570"/>
                      <a:pt x="24" y="665"/>
                      <a:pt x="96" y="700"/>
                    </a:cubicBezTo>
                    <a:cubicBezTo>
                      <a:pt x="132" y="724"/>
                      <a:pt x="143" y="724"/>
                      <a:pt x="179" y="724"/>
                    </a:cubicBezTo>
                    <a:cubicBezTo>
                      <a:pt x="239" y="724"/>
                      <a:pt x="274" y="689"/>
                      <a:pt x="310" y="641"/>
                    </a:cubicBezTo>
                    <a:lnTo>
                      <a:pt x="548" y="224"/>
                    </a:lnTo>
                    <a:cubicBezTo>
                      <a:pt x="596" y="153"/>
                      <a:pt x="560" y="69"/>
                      <a:pt x="489" y="22"/>
                    </a:cubicBezTo>
                    <a:cubicBezTo>
                      <a:pt x="466" y="7"/>
                      <a:pt x="442" y="0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1" name="Google Shape;1601;p116"/>
              <p:cNvSpPr/>
              <p:nvPr/>
            </p:nvSpPr>
            <p:spPr>
              <a:xfrm>
                <a:off x="7132831" y="3153852"/>
                <a:ext cx="18589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13" extrusionOk="0">
                    <a:moveTo>
                      <a:pt x="419" y="0"/>
                    </a:moveTo>
                    <a:cubicBezTo>
                      <a:pt x="368" y="0"/>
                      <a:pt x="319" y="32"/>
                      <a:pt x="286" y="81"/>
                    </a:cubicBezTo>
                    <a:lnTo>
                      <a:pt x="48" y="498"/>
                    </a:lnTo>
                    <a:cubicBezTo>
                      <a:pt x="0" y="569"/>
                      <a:pt x="36" y="665"/>
                      <a:pt x="108" y="700"/>
                    </a:cubicBezTo>
                    <a:cubicBezTo>
                      <a:pt x="131" y="712"/>
                      <a:pt x="155" y="712"/>
                      <a:pt x="179" y="712"/>
                    </a:cubicBezTo>
                    <a:cubicBezTo>
                      <a:pt x="239" y="712"/>
                      <a:pt x="286" y="689"/>
                      <a:pt x="310" y="641"/>
                    </a:cubicBezTo>
                    <a:lnTo>
                      <a:pt x="548" y="224"/>
                    </a:lnTo>
                    <a:cubicBezTo>
                      <a:pt x="584" y="153"/>
                      <a:pt x="572" y="69"/>
                      <a:pt x="489" y="22"/>
                    </a:cubicBezTo>
                    <a:cubicBezTo>
                      <a:pt x="466" y="7"/>
                      <a:pt x="443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2" name="Google Shape;1602;p116"/>
              <p:cNvSpPr/>
              <p:nvPr/>
            </p:nvSpPr>
            <p:spPr>
              <a:xfrm>
                <a:off x="7132449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177" y="0"/>
                    </a:moveTo>
                    <a:cubicBezTo>
                      <a:pt x="154" y="0"/>
                      <a:pt x="130" y="7"/>
                      <a:pt x="108" y="22"/>
                    </a:cubicBezTo>
                    <a:cubicBezTo>
                      <a:pt x="24" y="69"/>
                      <a:pt x="1" y="153"/>
                      <a:pt x="48" y="236"/>
                    </a:cubicBezTo>
                    <a:lnTo>
                      <a:pt x="274" y="653"/>
                    </a:lnTo>
                    <a:cubicBezTo>
                      <a:pt x="310" y="689"/>
                      <a:pt x="358" y="724"/>
                      <a:pt x="417" y="724"/>
                    </a:cubicBezTo>
                    <a:cubicBezTo>
                      <a:pt x="441" y="724"/>
                      <a:pt x="477" y="724"/>
                      <a:pt x="489" y="712"/>
                    </a:cubicBezTo>
                    <a:cubicBezTo>
                      <a:pt x="584" y="665"/>
                      <a:pt x="596" y="570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3" name="Google Shape;1603;p116"/>
              <p:cNvSpPr/>
              <p:nvPr/>
            </p:nvSpPr>
            <p:spPr>
              <a:xfrm>
                <a:off x="7249552" y="3153852"/>
                <a:ext cx="18971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13" extrusionOk="0">
                    <a:moveTo>
                      <a:pt x="173" y="0"/>
                    </a:moveTo>
                    <a:cubicBezTo>
                      <a:pt x="148" y="0"/>
                      <a:pt x="122" y="7"/>
                      <a:pt x="96" y="22"/>
                    </a:cubicBezTo>
                    <a:cubicBezTo>
                      <a:pt x="24" y="69"/>
                      <a:pt x="1" y="153"/>
                      <a:pt x="36" y="224"/>
                    </a:cubicBezTo>
                    <a:lnTo>
                      <a:pt x="274" y="641"/>
                    </a:lnTo>
                    <a:cubicBezTo>
                      <a:pt x="310" y="689"/>
                      <a:pt x="358" y="712"/>
                      <a:pt x="417" y="712"/>
                    </a:cubicBezTo>
                    <a:cubicBezTo>
                      <a:pt x="441" y="712"/>
                      <a:pt x="477" y="712"/>
                      <a:pt x="489" y="700"/>
                    </a:cubicBezTo>
                    <a:cubicBezTo>
                      <a:pt x="560" y="665"/>
                      <a:pt x="596" y="569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4" name="Google Shape;1604;p116"/>
              <p:cNvSpPr/>
              <p:nvPr/>
            </p:nvSpPr>
            <p:spPr>
              <a:xfrm>
                <a:off x="7289721" y="3113969"/>
                <a:ext cx="24286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37" extrusionOk="0"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4" y="239"/>
                      <a:pt x="108" y="287"/>
                    </a:cubicBezTo>
                    <a:lnTo>
                      <a:pt x="524" y="525"/>
                    </a:lnTo>
                    <a:cubicBezTo>
                      <a:pt x="548" y="537"/>
                      <a:pt x="560" y="537"/>
                      <a:pt x="596" y="537"/>
                    </a:cubicBezTo>
                    <a:cubicBezTo>
                      <a:pt x="655" y="537"/>
                      <a:pt x="703" y="513"/>
                      <a:pt x="727" y="465"/>
                    </a:cubicBezTo>
                    <a:cubicBezTo>
                      <a:pt x="763" y="394"/>
                      <a:pt x="739" y="310"/>
                      <a:pt x="667" y="263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5" name="Google Shape;1605;p116"/>
              <p:cNvSpPr/>
              <p:nvPr/>
            </p:nvSpPr>
            <p:spPr>
              <a:xfrm>
                <a:off x="7086964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179" y="1"/>
                    </a:moveTo>
                    <a:cubicBezTo>
                      <a:pt x="125" y="1"/>
                      <a:pt x="73" y="33"/>
                      <a:pt x="48" y="82"/>
                    </a:cubicBezTo>
                    <a:cubicBezTo>
                      <a:pt x="1" y="154"/>
                      <a:pt x="25" y="249"/>
                      <a:pt x="108" y="285"/>
                    </a:cubicBezTo>
                    <a:lnTo>
                      <a:pt x="525" y="535"/>
                    </a:lnTo>
                    <a:cubicBezTo>
                      <a:pt x="548" y="546"/>
                      <a:pt x="560" y="546"/>
                      <a:pt x="596" y="546"/>
                    </a:cubicBezTo>
                    <a:cubicBezTo>
                      <a:pt x="656" y="546"/>
                      <a:pt x="703" y="511"/>
                      <a:pt x="727" y="475"/>
                    </a:cubicBezTo>
                    <a:cubicBezTo>
                      <a:pt x="775" y="415"/>
                      <a:pt x="739" y="308"/>
                      <a:pt x="668" y="261"/>
                    </a:cubicBezTo>
                    <a:lnTo>
                      <a:pt x="251" y="23"/>
                    </a:lnTo>
                    <a:cubicBezTo>
                      <a:pt x="228" y="8"/>
                      <a:pt x="204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6" name="Google Shape;1606;p116"/>
              <p:cNvSpPr/>
              <p:nvPr/>
            </p:nvSpPr>
            <p:spPr>
              <a:xfrm>
                <a:off x="7289339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590" y="1"/>
                    </a:moveTo>
                    <a:cubicBezTo>
                      <a:pt x="565" y="1"/>
                      <a:pt x="539" y="8"/>
                      <a:pt x="513" y="23"/>
                    </a:cubicBezTo>
                    <a:lnTo>
                      <a:pt x="96" y="261"/>
                    </a:lnTo>
                    <a:cubicBezTo>
                      <a:pt x="25" y="308"/>
                      <a:pt x="1" y="392"/>
                      <a:pt x="36" y="475"/>
                    </a:cubicBezTo>
                    <a:cubicBezTo>
                      <a:pt x="72" y="511"/>
                      <a:pt x="108" y="546"/>
                      <a:pt x="179" y="546"/>
                    </a:cubicBezTo>
                    <a:cubicBezTo>
                      <a:pt x="203" y="546"/>
                      <a:pt x="239" y="546"/>
                      <a:pt x="251" y="535"/>
                    </a:cubicBezTo>
                    <a:lnTo>
                      <a:pt x="667" y="285"/>
                    </a:lnTo>
                    <a:cubicBezTo>
                      <a:pt x="751" y="249"/>
                      <a:pt x="775" y="154"/>
                      <a:pt x="727" y="82"/>
                    </a:cubicBezTo>
                    <a:cubicBezTo>
                      <a:pt x="694" y="33"/>
                      <a:pt x="645" y="1"/>
                      <a:pt x="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7" name="Google Shape;1607;p116"/>
              <p:cNvSpPr/>
              <p:nvPr/>
            </p:nvSpPr>
            <p:spPr>
              <a:xfrm>
                <a:off x="7086964" y="3113587"/>
                <a:ext cx="24668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7" extrusionOk="0">
                    <a:moveTo>
                      <a:pt x="597" y="0"/>
                    </a:moveTo>
                    <a:cubicBezTo>
                      <a:pt x="570" y="0"/>
                      <a:pt x="541" y="8"/>
                      <a:pt x="513" y="25"/>
                    </a:cubicBezTo>
                    <a:lnTo>
                      <a:pt x="108" y="263"/>
                    </a:lnTo>
                    <a:cubicBezTo>
                      <a:pt x="25" y="299"/>
                      <a:pt x="1" y="394"/>
                      <a:pt x="36" y="465"/>
                    </a:cubicBezTo>
                    <a:cubicBezTo>
                      <a:pt x="72" y="513"/>
                      <a:pt x="120" y="537"/>
                      <a:pt x="179" y="537"/>
                    </a:cubicBezTo>
                    <a:cubicBezTo>
                      <a:pt x="203" y="537"/>
                      <a:pt x="239" y="537"/>
                      <a:pt x="251" y="525"/>
                    </a:cubicBezTo>
                    <a:lnTo>
                      <a:pt x="668" y="287"/>
                    </a:lnTo>
                    <a:cubicBezTo>
                      <a:pt x="739" y="263"/>
                      <a:pt x="775" y="156"/>
                      <a:pt x="727" y="84"/>
                    </a:cubicBezTo>
                    <a:cubicBezTo>
                      <a:pt x="696" y="29"/>
                      <a:pt x="649" y="0"/>
                      <a:pt x="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08" name="Google Shape;1608;p116"/>
            <p:cNvGrpSpPr/>
            <p:nvPr/>
          </p:nvGrpSpPr>
          <p:grpSpPr>
            <a:xfrm>
              <a:off x="1781525" y="764090"/>
              <a:ext cx="144178" cy="147829"/>
              <a:chOff x="2333525" y="946650"/>
              <a:chExt cx="200025" cy="205175"/>
            </a:xfrm>
          </p:grpSpPr>
          <p:sp>
            <p:nvSpPr>
              <p:cNvPr id="1609" name="Google Shape;1609;p116"/>
              <p:cNvSpPr/>
              <p:nvPr/>
            </p:nvSpPr>
            <p:spPr>
              <a:xfrm>
                <a:off x="2355100" y="1004150"/>
                <a:ext cx="163550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5907" extrusionOk="0">
                    <a:moveTo>
                      <a:pt x="3314" y="1"/>
                    </a:moveTo>
                    <a:cubicBezTo>
                      <a:pt x="2696" y="1"/>
                      <a:pt x="2074" y="194"/>
                      <a:pt x="1544" y="590"/>
                    </a:cubicBezTo>
                    <a:cubicBezTo>
                      <a:pt x="318" y="1511"/>
                      <a:pt x="1" y="3221"/>
                      <a:pt x="816" y="4522"/>
                    </a:cubicBezTo>
                    <a:cubicBezTo>
                      <a:pt x="857" y="4588"/>
                      <a:pt x="927" y="4624"/>
                      <a:pt x="999" y="4624"/>
                    </a:cubicBezTo>
                    <a:cubicBezTo>
                      <a:pt x="1038" y="4624"/>
                      <a:pt x="1077" y="4613"/>
                      <a:pt x="1112" y="4591"/>
                    </a:cubicBezTo>
                    <a:cubicBezTo>
                      <a:pt x="1213" y="4528"/>
                      <a:pt x="1244" y="4393"/>
                      <a:pt x="1181" y="4292"/>
                    </a:cubicBezTo>
                    <a:cubicBezTo>
                      <a:pt x="484" y="3181"/>
                      <a:pt x="755" y="1721"/>
                      <a:pt x="1803" y="935"/>
                    </a:cubicBezTo>
                    <a:cubicBezTo>
                      <a:pt x="2255" y="596"/>
                      <a:pt x="2787" y="431"/>
                      <a:pt x="3315" y="431"/>
                    </a:cubicBezTo>
                    <a:cubicBezTo>
                      <a:pt x="4012" y="431"/>
                      <a:pt x="4704" y="718"/>
                      <a:pt x="5200" y="1275"/>
                    </a:cubicBezTo>
                    <a:cubicBezTo>
                      <a:pt x="6072" y="2254"/>
                      <a:pt x="6049" y="3739"/>
                      <a:pt x="5148" y="4689"/>
                    </a:cubicBezTo>
                    <a:cubicBezTo>
                      <a:pt x="4653" y="5209"/>
                      <a:pt x="3987" y="5474"/>
                      <a:pt x="3316" y="5474"/>
                    </a:cubicBezTo>
                    <a:cubicBezTo>
                      <a:pt x="2762" y="5474"/>
                      <a:pt x="2205" y="5292"/>
                      <a:pt x="1742" y="4922"/>
                    </a:cubicBezTo>
                    <a:cubicBezTo>
                      <a:pt x="1702" y="4890"/>
                      <a:pt x="1653" y="4874"/>
                      <a:pt x="1605" y="4874"/>
                    </a:cubicBezTo>
                    <a:cubicBezTo>
                      <a:pt x="1542" y="4874"/>
                      <a:pt x="1480" y="4901"/>
                      <a:pt x="1437" y="4954"/>
                    </a:cubicBezTo>
                    <a:cubicBezTo>
                      <a:pt x="1362" y="5049"/>
                      <a:pt x="1377" y="5184"/>
                      <a:pt x="1472" y="5259"/>
                    </a:cubicBezTo>
                    <a:cubicBezTo>
                      <a:pt x="2014" y="5693"/>
                      <a:pt x="2666" y="5906"/>
                      <a:pt x="3316" y="5906"/>
                    </a:cubicBezTo>
                    <a:cubicBezTo>
                      <a:pt x="4100" y="5906"/>
                      <a:pt x="4881" y="5595"/>
                      <a:pt x="5459" y="4986"/>
                    </a:cubicBezTo>
                    <a:cubicBezTo>
                      <a:pt x="6515" y="3874"/>
                      <a:pt x="6541" y="2136"/>
                      <a:pt x="5522" y="990"/>
                    </a:cubicBezTo>
                    <a:cubicBezTo>
                      <a:pt x="4941" y="338"/>
                      <a:pt x="4131" y="1"/>
                      <a:pt x="3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0" name="Google Shape;1610;p116"/>
              <p:cNvSpPr/>
              <p:nvPr/>
            </p:nvSpPr>
            <p:spPr>
              <a:xfrm>
                <a:off x="2333525" y="972600"/>
                <a:ext cx="6312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163" extrusionOk="0">
                    <a:moveTo>
                      <a:pt x="1441" y="434"/>
                    </a:moveTo>
                    <a:cubicBezTo>
                      <a:pt x="1773" y="434"/>
                      <a:pt x="2093" y="692"/>
                      <a:pt x="2093" y="1083"/>
                    </a:cubicBezTo>
                    <a:cubicBezTo>
                      <a:pt x="2093" y="1440"/>
                      <a:pt x="1803" y="1730"/>
                      <a:pt x="1444" y="1731"/>
                    </a:cubicBezTo>
                    <a:lnTo>
                      <a:pt x="1444" y="1731"/>
                    </a:lnTo>
                    <a:cubicBezTo>
                      <a:pt x="866" y="1730"/>
                      <a:pt x="579" y="1034"/>
                      <a:pt x="988" y="625"/>
                    </a:cubicBezTo>
                    <a:cubicBezTo>
                      <a:pt x="1119" y="493"/>
                      <a:pt x="1281" y="434"/>
                      <a:pt x="1441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2" y="100"/>
                      <a:pt x="682" y="320"/>
                    </a:cubicBezTo>
                    <a:cubicBezTo>
                      <a:pt x="0" y="1000"/>
                      <a:pt x="484" y="2163"/>
                      <a:pt x="1445" y="2163"/>
                    </a:cubicBezTo>
                    <a:cubicBezTo>
                      <a:pt x="2041" y="2160"/>
                      <a:pt x="2522" y="1679"/>
                      <a:pt x="2525" y="1083"/>
                    </a:cubicBezTo>
                    <a:cubicBezTo>
                      <a:pt x="2525" y="433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1" name="Google Shape;1611;p116"/>
              <p:cNvSpPr/>
              <p:nvPr/>
            </p:nvSpPr>
            <p:spPr>
              <a:xfrm>
                <a:off x="2470475" y="972600"/>
                <a:ext cx="6307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163" extrusionOk="0">
                    <a:moveTo>
                      <a:pt x="1439" y="434"/>
                    </a:moveTo>
                    <a:cubicBezTo>
                      <a:pt x="1772" y="434"/>
                      <a:pt x="2090" y="692"/>
                      <a:pt x="2090" y="1083"/>
                    </a:cubicBezTo>
                    <a:cubicBezTo>
                      <a:pt x="2090" y="1440"/>
                      <a:pt x="1800" y="1730"/>
                      <a:pt x="1441" y="1731"/>
                    </a:cubicBezTo>
                    <a:lnTo>
                      <a:pt x="1441" y="1731"/>
                    </a:lnTo>
                    <a:cubicBezTo>
                      <a:pt x="866" y="1730"/>
                      <a:pt x="577" y="1034"/>
                      <a:pt x="985" y="625"/>
                    </a:cubicBezTo>
                    <a:cubicBezTo>
                      <a:pt x="1117" y="493"/>
                      <a:pt x="1280" y="434"/>
                      <a:pt x="1439" y="434"/>
                    </a:cubicBezTo>
                    <a:close/>
                    <a:moveTo>
                      <a:pt x="1435" y="1"/>
                    </a:moveTo>
                    <a:cubicBezTo>
                      <a:pt x="1170" y="1"/>
                      <a:pt x="900" y="100"/>
                      <a:pt x="680" y="320"/>
                    </a:cubicBezTo>
                    <a:cubicBezTo>
                      <a:pt x="0" y="1000"/>
                      <a:pt x="481" y="2163"/>
                      <a:pt x="1443" y="2163"/>
                    </a:cubicBezTo>
                    <a:cubicBezTo>
                      <a:pt x="2039" y="2160"/>
                      <a:pt x="2522" y="1679"/>
                      <a:pt x="2522" y="1083"/>
                    </a:cubicBezTo>
                    <a:cubicBezTo>
                      <a:pt x="2522" y="433"/>
                      <a:pt x="1990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2" name="Google Shape;1612;p116"/>
              <p:cNvSpPr/>
              <p:nvPr/>
            </p:nvSpPr>
            <p:spPr>
              <a:xfrm>
                <a:off x="2401950" y="946650"/>
                <a:ext cx="6315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65" extrusionOk="0">
                    <a:moveTo>
                      <a:pt x="1448" y="434"/>
                    </a:moveTo>
                    <a:cubicBezTo>
                      <a:pt x="1607" y="434"/>
                      <a:pt x="1769" y="493"/>
                      <a:pt x="1901" y="624"/>
                    </a:cubicBezTo>
                    <a:cubicBezTo>
                      <a:pt x="2310" y="1033"/>
                      <a:pt x="2022" y="1732"/>
                      <a:pt x="1443" y="1732"/>
                    </a:cubicBezTo>
                    <a:cubicBezTo>
                      <a:pt x="1086" y="1732"/>
                      <a:pt x="795" y="1442"/>
                      <a:pt x="795" y="1085"/>
                    </a:cubicBezTo>
                    <a:cubicBezTo>
                      <a:pt x="795" y="693"/>
                      <a:pt x="1115" y="434"/>
                      <a:pt x="1448" y="434"/>
                    </a:cubicBezTo>
                    <a:close/>
                    <a:moveTo>
                      <a:pt x="1438" y="1"/>
                    </a:moveTo>
                    <a:cubicBezTo>
                      <a:pt x="1173" y="1"/>
                      <a:pt x="903" y="99"/>
                      <a:pt x="683" y="319"/>
                    </a:cubicBezTo>
                    <a:cubicBezTo>
                      <a:pt x="1" y="1001"/>
                      <a:pt x="485" y="2164"/>
                      <a:pt x="1446" y="2164"/>
                    </a:cubicBezTo>
                    <a:cubicBezTo>
                      <a:pt x="2042" y="2161"/>
                      <a:pt x="2523" y="1678"/>
                      <a:pt x="2526" y="1085"/>
                    </a:cubicBezTo>
                    <a:cubicBezTo>
                      <a:pt x="2526" y="432"/>
                      <a:pt x="1993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3" name="Google Shape;1613;p116"/>
              <p:cNvSpPr/>
              <p:nvPr/>
            </p:nvSpPr>
            <p:spPr>
              <a:xfrm>
                <a:off x="2396625" y="1036000"/>
                <a:ext cx="82800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315" extrusionOk="0">
                    <a:moveTo>
                      <a:pt x="1659" y="436"/>
                    </a:moveTo>
                    <a:cubicBezTo>
                      <a:pt x="1777" y="436"/>
                      <a:pt x="1875" y="533"/>
                      <a:pt x="1875" y="651"/>
                    </a:cubicBezTo>
                    <a:lnTo>
                      <a:pt x="1875" y="1227"/>
                    </a:lnTo>
                    <a:cubicBezTo>
                      <a:pt x="1875" y="1348"/>
                      <a:pt x="1970" y="1443"/>
                      <a:pt x="2091" y="1443"/>
                    </a:cubicBezTo>
                    <a:lnTo>
                      <a:pt x="2667" y="1443"/>
                    </a:lnTo>
                    <a:cubicBezTo>
                      <a:pt x="2785" y="1443"/>
                      <a:pt x="2882" y="1541"/>
                      <a:pt x="2882" y="1659"/>
                    </a:cubicBezTo>
                    <a:cubicBezTo>
                      <a:pt x="2882" y="1780"/>
                      <a:pt x="2785" y="1875"/>
                      <a:pt x="2667" y="1875"/>
                    </a:cubicBezTo>
                    <a:lnTo>
                      <a:pt x="2091" y="1875"/>
                    </a:lnTo>
                    <a:cubicBezTo>
                      <a:pt x="1970" y="1875"/>
                      <a:pt x="1875" y="1973"/>
                      <a:pt x="1875" y="2091"/>
                    </a:cubicBezTo>
                    <a:lnTo>
                      <a:pt x="1875" y="2667"/>
                    </a:lnTo>
                    <a:cubicBezTo>
                      <a:pt x="1875" y="2787"/>
                      <a:pt x="1777" y="2882"/>
                      <a:pt x="1659" y="2882"/>
                    </a:cubicBezTo>
                    <a:cubicBezTo>
                      <a:pt x="1538" y="2882"/>
                      <a:pt x="1443" y="2787"/>
                      <a:pt x="1443" y="2667"/>
                    </a:cubicBezTo>
                    <a:lnTo>
                      <a:pt x="1443" y="2091"/>
                    </a:lnTo>
                    <a:cubicBezTo>
                      <a:pt x="1443" y="1973"/>
                      <a:pt x="1345" y="1875"/>
                      <a:pt x="1227" y="1875"/>
                    </a:cubicBezTo>
                    <a:lnTo>
                      <a:pt x="651" y="1875"/>
                    </a:lnTo>
                    <a:cubicBezTo>
                      <a:pt x="531" y="1875"/>
                      <a:pt x="436" y="1780"/>
                      <a:pt x="436" y="1659"/>
                    </a:cubicBezTo>
                    <a:cubicBezTo>
                      <a:pt x="436" y="1541"/>
                      <a:pt x="531" y="1443"/>
                      <a:pt x="651" y="1443"/>
                    </a:cubicBezTo>
                    <a:lnTo>
                      <a:pt x="1227" y="1443"/>
                    </a:lnTo>
                    <a:cubicBezTo>
                      <a:pt x="1345" y="1443"/>
                      <a:pt x="1443" y="1348"/>
                      <a:pt x="1443" y="1227"/>
                    </a:cubicBezTo>
                    <a:lnTo>
                      <a:pt x="1443" y="651"/>
                    </a:lnTo>
                    <a:cubicBezTo>
                      <a:pt x="1443" y="533"/>
                      <a:pt x="1538" y="436"/>
                      <a:pt x="1659" y="436"/>
                    </a:cubicBezTo>
                    <a:close/>
                    <a:moveTo>
                      <a:pt x="1662" y="1"/>
                    </a:moveTo>
                    <a:cubicBezTo>
                      <a:pt x="1328" y="1"/>
                      <a:pt x="1008" y="260"/>
                      <a:pt x="1008" y="651"/>
                    </a:cubicBezTo>
                    <a:lnTo>
                      <a:pt x="1008" y="1011"/>
                    </a:lnTo>
                    <a:lnTo>
                      <a:pt x="649" y="1011"/>
                    </a:lnTo>
                    <a:cubicBezTo>
                      <a:pt x="292" y="1011"/>
                      <a:pt x="1" y="1302"/>
                      <a:pt x="1" y="1659"/>
                    </a:cubicBezTo>
                    <a:cubicBezTo>
                      <a:pt x="1" y="2016"/>
                      <a:pt x="292" y="2307"/>
                      <a:pt x="649" y="2307"/>
                    </a:cubicBezTo>
                    <a:lnTo>
                      <a:pt x="1008" y="2307"/>
                    </a:lnTo>
                    <a:lnTo>
                      <a:pt x="1008" y="2667"/>
                    </a:lnTo>
                    <a:cubicBezTo>
                      <a:pt x="1008" y="3026"/>
                      <a:pt x="1299" y="3314"/>
                      <a:pt x="1656" y="3314"/>
                    </a:cubicBezTo>
                    <a:cubicBezTo>
                      <a:pt x="2013" y="3314"/>
                      <a:pt x="2304" y="3026"/>
                      <a:pt x="2304" y="2667"/>
                    </a:cubicBezTo>
                    <a:lnTo>
                      <a:pt x="2304" y="2307"/>
                    </a:lnTo>
                    <a:lnTo>
                      <a:pt x="2664" y="2307"/>
                    </a:lnTo>
                    <a:cubicBezTo>
                      <a:pt x="3021" y="2307"/>
                      <a:pt x="3311" y="2019"/>
                      <a:pt x="3311" y="1659"/>
                    </a:cubicBezTo>
                    <a:cubicBezTo>
                      <a:pt x="3311" y="1302"/>
                      <a:pt x="3021" y="1011"/>
                      <a:pt x="2664" y="1011"/>
                    </a:cubicBezTo>
                    <a:lnTo>
                      <a:pt x="2304" y="1011"/>
                    </a:lnTo>
                    <a:lnTo>
                      <a:pt x="2304" y="651"/>
                    </a:lnTo>
                    <a:cubicBezTo>
                      <a:pt x="2307" y="482"/>
                      <a:pt x="2238" y="315"/>
                      <a:pt x="2117" y="194"/>
                    </a:cubicBezTo>
                    <a:cubicBezTo>
                      <a:pt x="1984" y="60"/>
                      <a:pt x="1821" y="1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B09DFC-8ACD-CD3B-775A-D7EA68B0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10" y="1196401"/>
            <a:ext cx="5805075" cy="3386294"/>
          </a:xfrm>
          <a:prstGeom prst="rect">
            <a:avLst/>
          </a:prstGeom>
        </p:spPr>
      </p:pic>
      <p:sp>
        <p:nvSpPr>
          <p:cNvPr id="4" name="Google Shape;1573;p116">
            <a:extLst>
              <a:ext uri="{FF2B5EF4-FFF2-40B4-BE49-F238E27FC236}">
                <a16:creationId xmlns:a16="http://schemas.microsoft.com/office/drawing/2014/main" id="{D0186C96-6F48-14E3-E26D-A2479983C417}"/>
              </a:ext>
            </a:extLst>
          </p:cNvPr>
          <p:cNvSpPr txBox="1">
            <a:spLocks/>
          </p:cNvSpPr>
          <p:nvPr/>
        </p:nvSpPr>
        <p:spPr>
          <a:xfrm>
            <a:off x="4069080" y="2194636"/>
            <a:ext cx="411630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Milestone-based Progress Monitoring</a:t>
            </a:r>
          </a:p>
        </p:txBody>
      </p:sp>
      <p:sp>
        <p:nvSpPr>
          <p:cNvPr id="6" name="Google Shape;1573;p116">
            <a:extLst>
              <a:ext uri="{FF2B5EF4-FFF2-40B4-BE49-F238E27FC236}">
                <a16:creationId xmlns:a16="http://schemas.microsoft.com/office/drawing/2014/main" id="{3E2D4716-AFB5-175A-52B5-EEEB0DC8AD13}"/>
              </a:ext>
            </a:extLst>
          </p:cNvPr>
          <p:cNvSpPr txBox="1">
            <a:spLocks/>
          </p:cNvSpPr>
          <p:nvPr/>
        </p:nvSpPr>
        <p:spPr>
          <a:xfrm>
            <a:off x="5212080" y="3243395"/>
            <a:ext cx="3050417" cy="4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 algn="l"/>
            <a:r>
              <a:rPr lang="en-MY" dirty="0">
                <a:latin typeface="Livvic" pitchFamily="2" charset="77"/>
              </a:rPr>
              <a:t>Focused goal achievement</a:t>
            </a:r>
          </a:p>
        </p:txBody>
      </p:sp>
    </p:spTree>
    <p:extLst>
      <p:ext uri="{BB962C8B-B14F-4D97-AF65-F5344CB8AC3E}">
        <p14:creationId xmlns:p14="http://schemas.microsoft.com/office/powerpoint/2010/main" val="258822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67A7C-6791-75A7-655D-75E17EBA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20564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942392" y="2193900"/>
            <a:ext cx="1343608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pic>
        <p:nvPicPr>
          <p:cNvPr id="2" name="Picture 1" descr="A diagram of a person with a diagram&#10;&#10;Description automatically generated with medium confidence">
            <a:extLst>
              <a:ext uri="{FF2B5EF4-FFF2-40B4-BE49-F238E27FC236}">
                <a16:creationId xmlns:a16="http://schemas.microsoft.com/office/drawing/2014/main" id="{CB764F66-6B1B-7ACA-40E6-00B24D70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04" y="411162"/>
            <a:ext cx="5731510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3"/>
          <p:cNvSpPr txBox="1">
            <a:spLocks noGrp="1"/>
          </p:cNvSpPr>
          <p:nvPr>
            <p:ph type="title"/>
          </p:nvPr>
        </p:nvSpPr>
        <p:spPr>
          <a:xfrm>
            <a:off x="1079552" y="2193900"/>
            <a:ext cx="1051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89EEF-CFAF-3FC7-2D09-FFA5E6A1B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5" y="97155"/>
            <a:ext cx="5607685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360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7464</TotalTime>
  <Words>690</Words>
  <Application>Microsoft Macintosh PowerPoint</Application>
  <PresentationFormat>On-screen Show (16:9)</PresentationFormat>
  <Paragraphs>127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Livvic Medium</vt:lpstr>
      <vt:lpstr>Arial</vt:lpstr>
      <vt:lpstr>Lato Light</vt:lpstr>
      <vt:lpstr>Livvic</vt:lpstr>
      <vt:lpstr>Söhne</vt:lpstr>
      <vt:lpstr>Fira Sans Condensed Medium</vt:lpstr>
      <vt:lpstr>Ubuntu Condensed</vt:lpstr>
      <vt:lpstr>Animal Center XL by Slidesgo</vt:lpstr>
      <vt:lpstr>Groomify</vt:lpstr>
      <vt:lpstr>INTRODUCTION</vt:lpstr>
      <vt:lpstr>Confidence in Grooming Services</vt:lpstr>
      <vt:lpstr>Create a mobile app to schedule online appointments</vt:lpstr>
      <vt:lpstr>Literature Review</vt:lpstr>
      <vt:lpstr>Project Methodology</vt:lpstr>
      <vt:lpstr>Use Case Diagram</vt:lpstr>
      <vt:lpstr>Admin</vt:lpstr>
      <vt:lpstr>User</vt:lpstr>
      <vt:lpstr>Groomers</vt:lpstr>
      <vt:lpstr>Entity Relationship Diagram</vt:lpstr>
      <vt:lpstr>PowerPoint Presentation</vt:lpstr>
      <vt:lpstr>Flowchart</vt:lpstr>
      <vt:lpstr>Tools Used</vt:lpstr>
      <vt:lpstr>Prototype Demo</vt:lpstr>
      <vt:lpstr>Result</vt:lpstr>
      <vt:lpstr>PowerPoint Presentation</vt:lpstr>
      <vt:lpstr>Discussion</vt:lpstr>
      <vt:lpstr>Limitations</vt:lpstr>
      <vt:lpstr>Enhancements</vt:lpstr>
      <vt:lpstr>Conclusion</vt:lpstr>
      <vt:lpstr>Challenges Faced</vt:lpstr>
      <vt:lpstr>Challenges Overcomed</vt:lpstr>
      <vt:lpstr>Thank You</vt:lpstr>
      <vt:lpstr>Gantt Chart</vt:lpstr>
      <vt:lpstr>Version Control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Groomify</dc:title>
  <cp:lastModifiedBy>Damien Tan Lek Khee</cp:lastModifiedBy>
  <cp:revision>41</cp:revision>
  <dcterms:modified xsi:type="dcterms:W3CDTF">2023-12-05T06:27:00Z</dcterms:modified>
</cp:coreProperties>
</file>